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Date Placeholder 29"/>
          <p:cNvSpPr>
            <a:spLocks noGrp="1"/>
          </p:cNvSpPr>
          <p:nvPr>
            <p:ph type="dt" sz="half" idx="10"/>
          </p:nvPr>
        </p:nvSpPr>
        <p:spPr/>
        <p:txBody>
          <a:bodyPr/>
          <a:lstStyle/>
          <a:p>
            <a:fld id="{96978DF3-595F-4F44-B9EC-C3B94D4A1360}" type="datetimeFigureOut">
              <a:rPr lang="es-CO" smtClean="0"/>
              <a:t>10/03/2015</a:t>
            </a:fld>
            <a:endParaRPr lang="es-CO"/>
          </a:p>
        </p:txBody>
      </p:sp>
      <p:sp>
        <p:nvSpPr>
          <p:cNvPr id="19" name="Footer Placeholder 18"/>
          <p:cNvSpPr>
            <a:spLocks noGrp="1"/>
          </p:cNvSpPr>
          <p:nvPr>
            <p:ph type="ftr" sz="quarter" idx="11"/>
          </p:nvPr>
        </p:nvSpPr>
        <p:spPr/>
        <p:txBody>
          <a:bodyPr/>
          <a:lstStyle/>
          <a:p>
            <a:endParaRPr lang="es-CO"/>
          </a:p>
        </p:txBody>
      </p:sp>
      <p:sp>
        <p:nvSpPr>
          <p:cNvPr id="27" name="Slide Number Placeholder 26"/>
          <p:cNvSpPr>
            <a:spLocks noGrp="1"/>
          </p:cNvSpPr>
          <p:nvPr>
            <p:ph type="sldNum" sz="quarter" idx="12"/>
          </p:nvPr>
        </p:nvSpPr>
        <p:spPr/>
        <p:txBody>
          <a:bodyPr/>
          <a:lstStyle/>
          <a:p>
            <a:fld id="{A38AEB27-2DB8-4A89-9B29-618002E51050}" type="slidenum">
              <a:rPr lang="es-CO" smtClean="0"/>
              <a:t>‹Nº›</a:t>
            </a:fld>
            <a:endParaRPr lang="es-CO"/>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96978DF3-595F-4F44-B9EC-C3B94D4A1360}" type="datetimeFigureOut">
              <a:rPr lang="es-CO" smtClean="0"/>
              <a:t>10/03/2015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38AEB27-2DB8-4A89-9B29-618002E51050}"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96978DF3-595F-4F44-B9EC-C3B94D4A1360}" type="datetimeFigureOut">
              <a:rPr lang="es-CO" smtClean="0"/>
              <a:t>10/03/2015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38AEB27-2DB8-4A89-9B29-618002E51050}"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Content Placeholder 2"/>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fld id="{96978DF3-595F-4F44-B9EC-C3B94D4A1360}" type="datetimeFigureOut">
              <a:rPr lang="es-CO" smtClean="0"/>
              <a:t>10/03/2015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38AEB27-2DB8-4A89-9B29-618002E51050}" type="slidenum">
              <a:rPr lang="es-CO" smtClean="0"/>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Date Placeholder 3"/>
          <p:cNvSpPr>
            <a:spLocks noGrp="1"/>
          </p:cNvSpPr>
          <p:nvPr>
            <p:ph type="dt" sz="half" idx="10"/>
          </p:nvPr>
        </p:nvSpPr>
        <p:spPr/>
        <p:txBody>
          <a:bodyPr/>
          <a:lstStyle/>
          <a:p>
            <a:fld id="{96978DF3-595F-4F44-B9EC-C3B94D4A1360}" type="datetimeFigureOut">
              <a:rPr lang="es-CO" smtClean="0"/>
              <a:t>10/03/2015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38AEB27-2DB8-4A89-9B29-618002E51050}" type="slidenum">
              <a:rPr lang="es-CO" smtClean="0"/>
              <a:t>‹Nº›</a:t>
            </a:fld>
            <a:endParaRPr lang="es-C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Date Placeholder 4"/>
          <p:cNvSpPr>
            <a:spLocks noGrp="1"/>
          </p:cNvSpPr>
          <p:nvPr>
            <p:ph type="dt" sz="half" idx="10"/>
          </p:nvPr>
        </p:nvSpPr>
        <p:spPr/>
        <p:txBody>
          <a:bodyPr/>
          <a:lstStyle/>
          <a:p>
            <a:fld id="{96978DF3-595F-4F44-B9EC-C3B94D4A1360}" type="datetimeFigureOut">
              <a:rPr lang="es-CO" smtClean="0"/>
              <a:t>10/03/2015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A38AEB27-2DB8-4A89-9B29-618002E51050}" type="slidenum">
              <a:rPr lang="es-CO" smtClean="0"/>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Date Placeholder 6"/>
          <p:cNvSpPr>
            <a:spLocks noGrp="1"/>
          </p:cNvSpPr>
          <p:nvPr>
            <p:ph type="dt" sz="half" idx="10"/>
          </p:nvPr>
        </p:nvSpPr>
        <p:spPr/>
        <p:txBody>
          <a:bodyPr/>
          <a:lstStyle/>
          <a:p>
            <a:fld id="{96978DF3-595F-4F44-B9EC-C3B94D4A1360}" type="datetimeFigureOut">
              <a:rPr lang="es-CO" smtClean="0"/>
              <a:t>10/03/2015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A38AEB27-2DB8-4A89-9B29-618002E51050}" type="slidenum">
              <a:rPr lang="es-CO" smtClean="0"/>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Date Placeholder 2"/>
          <p:cNvSpPr>
            <a:spLocks noGrp="1"/>
          </p:cNvSpPr>
          <p:nvPr>
            <p:ph type="dt" sz="half" idx="10"/>
          </p:nvPr>
        </p:nvSpPr>
        <p:spPr/>
        <p:txBody>
          <a:bodyPr/>
          <a:lstStyle/>
          <a:p>
            <a:fld id="{96978DF3-595F-4F44-B9EC-C3B94D4A1360}" type="datetimeFigureOut">
              <a:rPr lang="es-CO" smtClean="0"/>
              <a:t>10/03/2015</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A38AEB27-2DB8-4A89-9B29-618002E51050}"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978DF3-595F-4F44-B9EC-C3B94D4A1360}" type="datetimeFigureOut">
              <a:rPr lang="es-CO" smtClean="0"/>
              <a:t>10/03/2015</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A38AEB27-2DB8-4A89-9B29-618002E51050}"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Date Placeholder 4"/>
          <p:cNvSpPr>
            <a:spLocks noGrp="1"/>
          </p:cNvSpPr>
          <p:nvPr>
            <p:ph type="dt" sz="half" idx="10"/>
          </p:nvPr>
        </p:nvSpPr>
        <p:spPr/>
        <p:txBody>
          <a:bodyPr/>
          <a:lstStyle/>
          <a:p>
            <a:fld id="{96978DF3-595F-4F44-B9EC-C3B94D4A1360}" type="datetimeFigureOut">
              <a:rPr lang="es-CO" smtClean="0"/>
              <a:t>10/03/2015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A38AEB27-2DB8-4A89-9B29-618002E51050}" type="slidenum">
              <a:rPr lang="es-CO" smtClean="0"/>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Date Placeholder 4"/>
          <p:cNvSpPr>
            <a:spLocks noGrp="1"/>
          </p:cNvSpPr>
          <p:nvPr>
            <p:ph type="dt" sz="half" idx="10"/>
          </p:nvPr>
        </p:nvSpPr>
        <p:spPr/>
        <p:txBody>
          <a:bodyPr/>
          <a:lstStyle/>
          <a:p>
            <a:fld id="{96978DF3-595F-4F44-B9EC-C3B94D4A1360}" type="datetimeFigureOut">
              <a:rPr lang="es-CO" smtClean="0"/>
              <a:t>10/03/2015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a:xfrm>
            <a:off x="8077200" y="6356350"/>
            <a:ext cx="609600" cy="365125"/>
          </a:xfrm>
        </p:spPr>
        <p:txBody>
          <a:bodyPr/>
          <a:lstStyle/>
          <a:p>
            <a:fld id="{A38AEB27-2DB8-4A89-9B29-618002E51050}" type="slidenum">
              <a:rPr lang="es-CO" smtClean="0"/>
              <a:t>‹Nº›</a:t>
            </a:fld>
            <a:endParaRPr lang="es-CO"/>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6978DF3-595F-4F44-B9EC-C3B94D4A1360}" type="datetimeFigureOut">
              <a:rPr lang="es-CO" smtClean="0"/>
              <a:t>10/03/2015</a:t>
            </a:fld>
            <a:endParaRPr lang="es-CO"/>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CO"/>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38AEB27-2DB8-4A89-9B29-618002E51050}" type="slidenum">
              <a:rPr lang="es-CO" smtClean="0"/>
              <a:t>‹Nº›</a:t>
            </a:fld>
            <a:endParaRPr lang="es-CO"/>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388501" y="4653136"/>
            <a:ext cx="7854696" cy="1752600"/>
          </a:xfrm>
        </p:spPr>
        <p:txBody>
          <a:bodyPr/>
          <a:lstStyle/>
          <a:p>
            <a:pPr algn="l"/>
            <a:r>
              <a:rPr lang="es-CO" b="1" dirty="0" smtClean="0">
                <a:latin typeface="Comic Sans MS" pitchFamily="66" charset="0"/>
              </a:rPr>
              <a:t>NAMES:</a:t>
            </a:r>
          </a:p>
          <a:p>
            <a:pPr algn="l"/>
            <a:r>
              <a:rPr lang="es-CO" b="1" dirty="0" smtClean="0">
                <a:latin typeface="Comic Sans MS" pitchFamily="66" charset="0"/>
              </a:rPr>
              <a:t>GRADE:</a:t>
            </a:r>
            <a:endParaRPr lang="es-CO" b="1" dirty="0">
              <a:latin typeface="Comic Sans MS" pitchFamily="66" charset="0"/>
            </a:endParaRPr>
          </a:p>
        </p:txBody>
      </p:sp>
      <p:pic>
        <p:nvPicPr>
          <p:cNvPr id="1026" name="Picture 2" descr="Resultado de imagen de intervie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3645024"/>
            <a:ext cx="3141712" cy="270966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jobcoconut.com/uploads/blogs/Interview-imag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0852078">
            <a:off x="182933" y="1116801"/>
            <a:ext cx="8215985" cy="2592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92954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CO" sz="2000" b="1" dirty="0" smtClean="0">
                <a:latin typeface="Comic Sans MS" pitchFamily="66" charset="0"/>
                <a:cs typeface="Arial" pitchFamily="34" charset="0"/>
              </a:rPr>
              <a:t>CREATE AN INTERVIEW WITH ONE OF YOUR PARTNERS.  USE FREQUENCY ADVERBS IN YOUR QUESTIONS AND ANSWERS. DO, AT LEAST, SIX EXCHANGES.  RECORD THE INTERVIEW AND ADD THE VIDEO IN THIS SLIDE.</a:t>
            </a:r>
            <a:endParaRPr lang="es-CO" sz="2000" b="1" dirty="0">
              <a:latin typeface="Comic Sans MS" pitchFamily="66" charset="0"/>
              <a:cs typeface="Arial" pitchFamily="34" charset="0"/>
            </a:endParaRPr>
          </a:p>
        </p:txBody>
      </p:sp>
      <p:sp>
        <p:nvSpPr>
          <p:cNvPr id="3" name="2 Marcador de contenido"/>
          <p:cNvSpPr>
            <a:spLocks noGrp="1"/>
          </p:cNvSpPr>
          <p:nvPr>
            <p:ph idx="1"/>
          </p:nvPr>
        </p:nvSpPr>
        <p:spPr/>
        <p:txBody>
          <a:bodyPr/>
          <a:lstStyle/>
          <a:p>
            <a:endParaRPr lang="es-CO" dirty="0"/>
          </a:p>
        </p:txBody>
      </p:sp>
    </p:spTree>
    <p:extLst>
      <p:ext uri="{BB962C8B-B14F-4D97-AF65-F5344CB8AC3E}">
        <p14:creationId xmlns:p14="http://schemas.microsoft.com/office/powerpoint/2010/main" val="33260732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26</TotalTime>
  <Words>41</Words>
  <Application>Microsoft Office PowerPoint</Application>
  <PresentationFormat>Presentación en pantalla (4:3)</PresentationFormat>
  <Paragraphs>3</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Flujo</vt:lpstr>
      <vt:lpstr>Presentación de PowerPoint</vt:lpstr>
      <vt:lpstr>CREATE AN INTERVIEW WITH ONE OF YOUR PARTNERS.  USE FREQUENCY ADVERBS IN YOUR QUESTIONS AND ANSWERS. DO, AT LEAST, SIX EXCHANGES.  RECORD THE INTERVIEW AND ADD THE VIDEO IN THIS SLIDE.</vt:lpstr>
    </vt:vector>
  </TitlesOfParts>
  <Company>Luffi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INTERVIEW</dc:title>
  <dc:creator>Luffi</dc:creator>
  <cp:lastModifiedBy>Luffi</cp:lastModifiedBy>
  <cp:revision>4</cp:revision>
  <dcterms:created xsi:type="dcterms:W3CDTF">2015-03-11T04:32:21Z</dcterms:created>
  <dcterms:modified xsi:type="dcterms:W3CDTF">2015-03-11T04:59:01Z</dcterms:modified>
</cp:coreProperties>
</file>