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A6E3B23-46A0-4B73-B19E-45F8FD37DFF6}" type="datetimeFigureOut">
              <a:rPr lang="fr-FR" smtClean="0"/>
              <a:pPr/>
              <a:t>15/02/2015</a:t>
            </a:fld>
            <a:endParaRPr lang="fr-CA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2582D97-10F2-4898-8A90-E6DD62C85A18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4638"/>
            <a:ext cx="8258204" cy="654032"/>
          </a:xfrm>
        </p:spPr>
        <p:txBody>
          <a:bodyPr>
            <a:normAutofit/>
          </a:bodyPr>
          <a:lstStyle/>
          <a:p>
            <a:r>
              <a:rPr lang="fr-CA" sz="2400" dirty="0" smtClean="0">
                <a:solidFill>
                  <a:srgbClr val="FF0000"/>
                </a:solidFill>
              </a:rPr>
              <a:t>Travail de fin de session</a:t>
            </a:r>
            <a:endParaRPr lang="fr-CA" sz="24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00034" y="928670"/>
            <a:ext cx="8229600" cy="4923474"/>
          </a:xfrm>
        </p:spPr>
        <p:txBody>
          <a:bodyPr>
            <a:normAutofit lnSpcReduction="10000"/>
          </a:bodyPr>
          <a:lstStyle/>
          <a:p>
            <a:r>
              <a:rPr lang="fr-CA" sz="2400" dirty="0" smtClean="0"/>
              <a:t>30 points de la note finale</a:t>
            </a:r>
          </a:p>
          <a:p>
            <a:r>
              <a:rPr lang="fr-CA" sz="2400" dirty="0" smtClean="0"/>
              <a:t>Équipe de deux ou trois personnes. L’idéal est de se placer avec des coéquipiers qui pratiquent le même sport.</a:t>
            </a:r>
          </a:p>
          <a:p>
            <a:r>
              <a:rPr lang="fr-CA" sz="2400" dirty="0" smtClean="0"/>
              <a:t>Optimiser vos rencontres d’équipe.</a:t>
            </a:r>
          </a:p>
          <a:p>
            <a:r>
              <a:rPr lang="fr-CA" sz="2400" dirty="0" smtClean="0"/>
              <a:t>Présentations orales aux semaines 13 et 14.</a:t>
            </a:r>
          </a:p>
          <a:p>
            <a:r>
              <a:rPr lang="fr-CA" sz="2400" dirty="0" smtClean="0"/>
              <a:t>Soyez créatifs dans vos présentations.</a:t>
            </a:r>
          </a:p>
          <a:p>
            <a:pPr lvl="1"/>
            <a:r>
              <a:rPr lang="fr-CA" sz="2000" dirty="0" smtClean="0"/>
              <a:t> variété de moyens à utiliser.</a:t>
            </a:r>
            <a:endParaRPr lang="fr-CA" sz="2400" dirty="0" smtClean="0"/>
          </a:p>
          <a:p>
            <a:r>
              <a:rPr lang="fr-CA" sz="2400" dirty="0" smtClean="0"/>
              <a:t>Durée des présentations : 15 minutes.</a:t>
            </a:r>
          </a:p>
          <a:p>
            <a:r>
              <a:rPr lang="fr-CA" sz="2400" dirty="0" smtClean="0"/>
              <a:t>Tirage au sort à la fin du cours 12 pour l’ordre des présentations.</a:t>
            </a:r>
          </a:p>
          <a:p>
            <a:r>
              <a:rPr lang="fr-CA" sz="2400" dirty="0" smtClean="0"/>
              <a:t>Remettre  le travail par écrit à la fin de la présentation.</a:t>
            </a:r>
            <a:endParaRPr lang="fr-CA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28596" y="285728"/>
            <a:ext cx="8229600" cy="642942"/>
          </a:xfrm>
        </p:spPr>
        <p:txBody>
          <a:bodyPr>
            <a:normAutofit/>
          </a:bodyPr>
          <a:lstStyle/>
          <a:p>
            <a:r>
              <a:rPr lang="fr-CA" sz="3200" dirty="0" smtClean="0">
                <a:solidFill>
                  <a:srgbClr val="FF0000"/>
                </a:solidFill>
              </a:rPr>
              <a:t>Travail de fin de session</a:t>
            </a:r>
            <a:endParaRPr lang="fr-CA" sz="1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28596" y="1285860"/>
            <a:ext cx="8229600" cy="507209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r-CA" dirty="0" smtClean="0">
                <a:solidFill>
                  <a:srgbClr val="FFFF00"/>
                </a:solidFill>
              </a:rPr>
              <a:t>Description </a:t>
            </a:r>
            <a:r>
              <a:rPr lang="fr-CA" dirty="0">
                <a:solidFill>
                  <a:srgbClr val="FFFF00"/>
                </a:solidFill>
              </a:rPr>
              <a:t>du type de </a:t>
            </a:r>
            <a:r>
              <a:rPr lang="fr-CA" dirty="0" smtClean="0">
                <a:solidFill>
                  <a:srgbClr val="FFFF00"/>
                </a:solidFill>
              </a:rPr>
              <a:t>sport ou de l’</a:t>
            </a:r>
            <a:r>
              <a:rPr lang="fr-CA" dirty="0" err="1" smtClean="0">
                <a:solidFill>
                  <a:srgbClr val="FFFF00"/>
                </a:solidFill>
              </a:rPr>
              <a:t>act</a:t>
            </a:r>
            <a:r>
              <a:rPr lang="fr-CA" dirty="0" smtClean="0">
                <a:solidFill>
                  <a:srgbClr val="FFFF00"/>
                </a:solidFill>
              </a:rPr>
              <a:t>. phys. :</a:t>
            </a:r>
            <a:endParaRPr lang="fr-CA" dirty="0">
              <a:solidFill>
                <a:srgbClr val="FFFF00"/>
              </a:solidFill>
            </a:endParaRPr>
          </a:p>
          <a:p>
            <a:pPr lvl="1"/>
            <a:r>
              <a:rPr lang="fr-CA" dirty="0"/>
              <a:t>Endurance, puissance, </a:t>
            </a:r>
            <a:r>
              <a:rPr lang="fr-CA" dirty="0" smtClean="0"/>
              <a:t>intervalle, </a:t>
            </a:r>
            <a:r>
              <a:rPr lang="fr-CA" dirty="0"/>
              <a:t>etc</a:t>
            </a:r>
            <a:r>
              <a:rPr lang="fr-CA" dirty="0" smtClean="0"/>
              <a:t>.</a:t>
            </a:r>
          </a:p>
          <a:p>
            <a:pPr lvl="1"/>
            <a:endParaRPr lang="fr-CA" dirty="0"/>
          </a:p>
          <a:p>
            <a:pPr lvl="0"/>
            <a:r>
              <a:rPr lang="fr-CA" dirty="0">
                <a:solidFill>
                  <a:srgbClr val="FFFF00"/>
                </a:solidFill>
              </a:rPr>
              <a:t>Description de </a:t>
            </a:r>
            <a:r>
              <a:rPr lang="fr-CA" dirty="0" smtClean="0">
                <a:solidFill>
                  <a:srgbClr val="FFFF00"/>
                </a:solidFill>
              </a:rPr>
              <a:t>l’événement sportif à lequel vous participez</a:t>
            </a:r>
            <a:r>
              <a:rPr lang="fr-CA" dirty="0">
                <a:solidFill>
                  <a:srgbClr val="FFFF00"/>
                </a:solidFill>
              </a:rPr>
              <a:t> :</a:t>
            </a:r>
          </a:p>
          <a:p>
            <a:pPr lvl="1"/>
            <a:r>
              <a:rPr lang="fr-CA" dirty="0"/>
              <a:t>Tournoi sur une journée ou </a:t>
            </a:r>
            <a:r>
              <a:rPr lang="fr-CA" dirty="0" smtClean="0"/>
              <a:t>sur une </a:t>
            </a:r>
            <a:r>
              <a:rPr lang="fr-CA" dirty="0"/>
              <a:t>fin de semaine, une partie seulement le matin ou l’après-midi ou le soir, </a:t>
            </a:r>
            <a:r>
              <a:rPr lang="fr-CA" dirty="0" smtClean="0"/>
              <a:t>durée de la compétition, attente </a:t>
            </a:r>
            <a:r>
              <a:rPr lang="fr-CA" dirty="0"/>
              <a:t>entre les compétitions, etc</a:t>
            </a:r>
            <a:r>
              <a:rPr lang="fr-CA" dirty="0" smtClean="0"/>
              <a:t>.</a:t>
            </a:r>
          </a:p>
          <a:p>
            <a:pPr lvl="1"/>
            <a:endParaRPr lang="fr-CA" dirty="0"/>
          </a:p>
          <a:p>
            <a:pPr lvl="0"/>
            <a:r>
              <a:rPr lang="fr-CA" dirty="0">
                <a:solidFill>
                  <a:srgbClr val="FFFF00"/>
                </a:solidFill>
              </a:rPr>
              <a:t>Enjeux </a:t>
            </a:r>
            <a:r>
              <a:rPr lang="fr-CA" dirty="0" smtClean="0">
                <a:solidFill>
                  <a:srgbClr val="FFFF00"/>
                </a:solidFill>
              </a:rPr>
              <a:t>nutritionnels :</a:t>
            </a:r>
            <a:endParaRPr lang="fr-CA" dirty="0">
              <a:solidFill>
                <a:srgbClr val="FFFF00"/>
              </a:solidFill>
            </a:endParaRPr>
          </a:p>
          <a:p>
            <a:pPr lvl="1"/>
            <a:r>
              <a:rPr lang="fr-CA" dirty="0"/>
              <a:t>Dépense énergétique </a:t>
            </a:r>
            <a:r>
              <a:rPr lang="fr-CA" dirty="0" smtClean="0"/>
              <a:t>approximative d’un sujet dans l’équipe (avec solution complète), % des nutriments recommandé en fonction du sport choisi, problèmes d’horaire, restaurant, etc. </a:t>
            </a:r>
            <a:endParaRPr lang="fr-CA" dirty="0"/>
          </a:p>
          <a:p>
            <a:endParaRPr lang="fr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fr-CA" sz="3200" dirty="0" smtClean="0">
                <a:solidFill>
                  <a:srgbClr val="FF0000"/>
                </a:solidFill>
              </a:rPr>
              <a:t>Travail de fin de session</a:t>
            </a:r>
            <a:endParaRPr lang="fr-CA" sz="32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071546"/>
            <a:ext cx="8229600" cy="578645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r-CA" dirty="0" smtClean="0">
                <a:solidFill>
                  <a:srgbClr val="FFFF00"/>
                </a:solidFill>
              </a:rPr>
              <a:t>Plan alimentaire sous forme de tableau (</a:t>
            </a:r>
            <a:r>
              <a:rPr lang="fr-CA" smtClean="0">
                <a:solidFill>
                  <a:srgbClr val="FFFF00"/>
                </a:solidFill>
              </a:rPr>
              <a:t>la plus grosse </a:t>
            </a:r>
            <a:r>
              <a:rPr lang="fr-CA" dirty="0" smtClean="0">
                <a:solidFill>
                  <a:srgbClr val="FFFF00"/>
                </a:solidFill>
              </a:rPr>
              <a:t>partie du travail)</a:t>
            </a:r>
          </a:p>
          <a:p>
            <a:pPr lvl="1"/>
            <a:r>
              <a:rPr lang="fr-CA" dirty="0" smtClean="0"/>
              <a:t>Menus la journée avant la compétition et la journée de la compétition</a:t>
            </a:r>
          </a:p>
          <a:p>
            <a:pPr lvl="2"/>
            <a:r>
              <a:rPr lang="fr-CA" dirty="0" smtClean="0"/>
              <a:t>Le déjeuner, le dîner, le souper et les collations s’il y a lieu, la journée avant la compétition. </a:t>
            </a:r>
          </a:p>
          <a:p>
            <a:pPr lvl="2"/>
            <a:r>
              <a:rPr lang="fr-CA" dirty="0"/>
              <a:t>L</a:t>
            </a:r>
            <a:r>
              <a:rPr lang="fr-CA" dirty="0" smtClean="0"/>
              <a:t>e jour même (déjeuner, diner, souper et collations)</a:t>
            </a:r>
          </a:p>
          <a:p>
            <a:pPr lvl="2"/>
            <a:r>
              <a:rPr lang="fr-CA" dirty="0" smtClean="0"/>
              <a:t>Justification du choix des aliments pour chaque repas ou collation (quantité, calories pour chaque nutriment, calories totales, % pour chaque nutriment dans les repas)</a:t>
            </a:r>
          </a:p>
          <a:p>
            <a:pPr lvl="1"/>
            <a:r>
              <a:rPr lang="fr-CA" dirty="0" smtClean="0"/>
              <a:t>Deux recettes complètes</a:t>
            </a:r>
          </a:p>
          <a:p>
            <a:pPr lvl="2"/>
            <a:r>
              <a:rPr lang="en-CA" dirty="0" err="1" smtClean="0"/>
              <a:t>Celles</a:t>
            </a:r>
            <a:r>
              <a:rPr lang="en-CA" dirty="0" smtClean="0"/>
              <a:t>-ci </a:t>
            </a:r>
            <a:r>
              <a:rPr lang="en-CA" dirty="0" err="1" smtClean="0"/>
              <a:t>doivent</a:t>
            </a:r>
            <a:r>
              <a:rPr lang="en-CA" dirty="0" smtClean="0"/>
              <a:t> se </a:t>
            </a:r>
            <a:r>
              <a:rPr lang="en-CA" dirty="0" err="1" smtClean="0"/>
              <a:t>trouver</a:t>
            </a:r>
            <a:r>
              <a:rPr lang="en-CA" dirty="0" smtClean="0"/>
              <a:t> </a:t>
            </a:r>
            <a:r>
              <a:rPr lang="en-CA" dirty="0" err="1" smtClean="0"/>
              <a:t>dans</a:t>
            </a:r>
            <a:r>
              <a:rPr lang="en-CA" dirty="0" smtClean="0"/>
              <a:t> </a:t>
            </a:r>
            <a:r>
              <a:rPr lang="en-CA" dirty="0" err="1" smtClean="0"/>
              <a:t>vos</a:t>
            </a:r>
            <a:r>
              <a:rPr lang="en-CA" dirty="0" smtClean="0"/>
              <a:t> menus.</a:t>
            </a:r>
            <a:endParaRPr lang="fr-CA" dirty="0" smtClean="0"/>
          </a:p>
          <a:p>
            <a:r>
              <a:rPr lang="fr-CA" dirty="0" smtClean="0">
                <a:solidFill>
                  <a:srgbClr val="FFFF00"/>
                </a:solidFill>
              </a:rPr>
              <a:t>Tableau synthèse de ma préparation </a:t>
            </a:r>
            <a:r>
              <a:rPr lang="fr-CA" sz="2000" dirty="0" smtClean="0">
                <a:solidFill>
                  <a:srgbClr val="FFFF00"/>
                </a:solidFill>
              </a:rPr>
              <a:t>(avant, pendant et après).</a:t>
            </a:r>
            <a:r>
              <a:rPr lang="fr-CA" dirty="0" smtClean="0"/>
              <a:t> </a:t>
            </a:r>
            <a:r>
              <a:rPr lang="fr-CA" sz="2400" dirty="0" smtClean="0"/>
              <a:t>(Exemple p.160-161) </a:t>
            </a:r>
          </a:p>
          <a:p>
            <a:r>
              <a:rPr lang="fr-CA" sz="2400" dirty="0" smtClean="0">
                <a:solidFill>
                  <a:srgbClr val="FFFF00"/>
                </a:solidFill>
              </a:rPr>
              <a:t>Inspirez-vous du volume, il y a beaucoup d’exemples pour chaque sport.</a:t>
            </a:r>
          </a:p>
          <a:p>
            <a:pPr lvl="0"/>
            <a:endParaRPr lang="fr-CA" sz="3000" dirty="0" smtClean="0"/>
          </a:p>
          <a:p>
            <a:pPr lvl="0"/>
            <a:endParaRPr lang="fr-CA" sz="3000" dirty="0" smtClean="0"/>
          </a:p>
          <a:p>
            <a:endParaRPr lang="fr-CA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101</TotalTime>
  <Words>241</Words>
  <Application>Microsoft Office PowerPoint</Application>
  <PresentationFormat>Affichage à l'écran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Apex</vt:lpstr>
      <vt:lpstr>Travail de fin de session</vt:lpstr>
      <vt:lpstr>Travail de fin de session</vt:lpstr>
      <vt:lpstr>Travail de fin de session</vt:lpstr>
    </vt:vector>
  </TitlesOfParts>
  <Company>CÉGEP de VICTORIAVILLE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Travail de fin de session</dc:title>
  <dc:creator>Cégep de Victoriaville</dc:creator>
  <cp:lastModifiedBy>Marie-Pier Beaudoin</cp:lastModifiedBy>
  <cp:revision>14</cp:revision>
  <dcterms:created xsi:type="dcterms:W3CDTF">2010-03-23T14:19:56Z</dcterms:created>
  <dcterms:modified xsi:type="dcterms:W3CDTF">2015-02-16T03:19:49Z</dcterms:modified>
</cp:coreProperties>
</file>