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>
      <p:transition spd="slow">
        <p:split orient="vert"/>
        <p:sndAc>
          <p:stSnd>
            <p:snd r:embed="rId1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E7E1BF3-56FD-4F10-9F02-0F51BE09BBC5}" type="datetimeFigureOut">
              <a:rPr lang="es-AR" smtClean="0"/>
              <a:t>10/09/2014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67752E8-77F3-4CE0-9F5E-228C4E260654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13" name="click.wav"/>
          </p:stSnd>
        </p:sndAc>
      </p:transition>
    </mc:Choice>
    <mc:Fallback>
      <p:transition spd="slow">
        <p:split orient="vert"/>
        <p:sndAc>
          <p:stSnd>
            <p:snd r:embed="rId13" name="click.wav"/>
          </p:stSnd>
        </p:sndAc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44007" y="2708476"/>
            <a:ext cx="3528393" cy="30967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AR" sz="4000" dirty="0" smtClean="0">
                <a:solidFill>
                  <a:srgbClr val="0070C0"/>
                </a:solidFill>
              </a:rPr>
              <a:t>ESLABÓN</a:t>
            </a:r>
            <a:r>
              <a:rPr lang="es-AR" sz="4000" dirty="0" smtClean="0">
                <a:solidFill>
                  <a:srgbClr val="0070C0"/>
                </a:solidFill>
              </a:rPr>
              <a:t/>
            </a:r>
            <a:br>
              <a:rPr lang="es-AR" sz="4000" dirty="0" smtClean="0">
                <a:solidFill>
                  <a:srgbClr val="0070C0"/>
                </a:solidFill>
              </a:rPr>
            </a:br>
            <a:r>
              <a:rPr lang="es-AR" sz="4000" dirty="0" smtClean="0">
                <a:solidFill>
                  <a:srgbClr val="0070C0"/>
                </a:solidFill>
              </a:rPr>
              <a:t>COMERCIAL</a:t>
            </a:r>
            <a:endParaRPr lang="es-A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96634" cy="1838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AR" sz="4800" dirty="0" smtClean="0"/>
              <a:t>Los actores sociales que intervienen son comerciantes</a:t>
            </a:r>
            <a:endParaRPr lang="es-AR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552727" cy="39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38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0419" y="764704"/>
            <a:ext cx="3293858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AR" dirty="0" smtClean="0"/>
              <a:t>economistas</a:t>
            </a:r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5867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054605" y="2924944"/>
            <a:ext cx="111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LÓPEZ</a:t>
            </a:r>
          </a:p>
          <a:p>
            <a:r>
              <a:rPr lang="es-AR" dirty="0" smtClean="0"/>
              <a:t>MURPHY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1880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EMPRESAS DE TRANSPORTE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27280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57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0398" y="404664"/>
            <a:ext cx="4106692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AR" dirty="0" smtClean="0"/>
              <a:t>Y LOS ACOPIOS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88436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etra de Tan Lejos - No Te Va Gus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4" name="click.wav"/>
          </p:stSnd>
        </p:sndAc>
      </p:transition>
    </mc:Choice>
    <mc:Fallback>
      <p:transition spd="slow">
        <p:split orient="vert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620688"/>
            <a:ext cx="7168642" cy="1766000"/>
          </a:xfrm>
        </p:spPr>
        <p:txBody>
          <a:bodyPr>
            <a:normAutofit/>
          </a:bodyPr>
          <a:lstStyle/>
          <a:p>
            <a:r>
              <a:rPr lang="es-AR" sz="5400" dirty="0" smtClean="0"/>
              <a:t>SE VENDE EN:</a:t>
            </a:r>
            <a:br>
              <a:rPr lang="es-AR" sz="5400" dirty="0" smtClean="0"/>
            </a:br>
            <a:r>
              <a:rPr lang="es-AR" sz="5400" dirty="0" smtClean="0"/>
              <a:t>EN HIPERMERCADOS</a:t>
            </a:r>
            <a:endParaRPr lang="es-AR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84" y="2420888"/>
            <a:ext cx="668273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40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EN COMERCIOS MINORISTAS</a:t>
            </a:r>
            <a:br>
              <a:rPr lang="es-AR" dirty="0" smtClean="0"/>
            </a:b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52" y="1844824"/>
            <a:ext cx="595312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24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632" y="476672"/>
            <a:ext cx="5132552" cy="1143000"/>
          </a:xfrm>
        </p:spPr>
        <p:txBody>
          <a:bodyPr/>
          <a:lstStyle/>
          <a:p>
            <a:r>
              <a:rPr lang="es-AR" dirty="0" smtClean="0"/>
              <a:t>O BIEN SE EXPORTA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9288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8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7620" y="404664"/>
            <a:ext cx="7024744" cy="1143000"/>
          </a:xfrm>
        </p:spPr>
        <p:txBody>
          <a:bodyPr>
            <a:normAutofit/>
          </a:bodyPr>
          <a:lstStyle/>
          <a:p>
            <a:r>
              <a:rPr lang="es-AR" sz="3200" dirty="0" smtClean="0"/>
              <a:t>NO TIENE UNA DISTRIBUCION ESPACIAL MUY LOCALIZADA</a:t>
            </a: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1" y="1556793"/>
            <a:ext cx="6917050" cy="1584175"/>
          </a:xfrm>
        </p:spPr>
        <p:txBody>
          <a:bodyPr/>
          <a:lstStyle/>
          <a:p>
            <a:r>
              <a:rPr lang="es-AR" dirty="0" smtClean="0"/>
              <a:t>HAY ENGENERAL EMPRESAS QUE COMERCIALIZAN EN NIVEL INTERNACIONAL O NACIONAL. PRINCIPALMENTE SE EXPORTA HACIA CHINA</a:t>
            </a:r>
            <a:endParaRPr lang="es-A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2976"/>
            <a:ext cx="56166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648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91755" y="323364"/>
            <a:ext cx="436048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AR" dirty="0" smtClean="0"/>
              <a:t>A DONDE SE EXPORTA EN ARGENTINA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2516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527930"/>
            <a:ext cx="6192688" cy="9315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AR" sz="2800" dirty="0" smtClean="0"/>
              <a:t>LO QUE IMPONE  EL PRECIO DE LA SOJA ES EL MERCADO DE CHICAGO</a:t>
            </a:r>
            <a:endParaRPr lang="es-A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6240"/>
            <a:ext cx="5748511" cy="49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9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57010" y="130324"/>
            <a:ext cx="6808720" cy="15841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AR" sz="2800" dirty="0" smtClean="0"/>
              <a:t>luego </a:t>
            </a:r>
            <a:r>
              <a:rPr lang="es-AR" sz="2800" dirty="0"/>
              <a:t>las industrias las  condiciones del mercado local (relación oferta/demanda, etc.) pueden hacer variar esos precios y condiciones de entrega.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98497"/>
            <a:ext cx="7632848" cy="403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0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14500"/>
            <a:ext cx="7224802" cy="401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09108" y="1052736"/>
            <a:ext cx="324036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3200" dirty="0" smtClean="0"/>
              <a:t>Mercado local</a:t>
            </a:r>
            <a:endParaRPr lang="es-AR" sz="3200" dirty="0"/>
          </a:p>
        </p:txBody>
      </p:sp>
      <p:pic>
        <p:nvPicPr>
          <p:cNvPr id="2" name="MADRE - MAMA VIEJA - LOS VISCONTI karaoke.av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6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4" name="click.wav"/>
          </p:stSnd>
        </p:sndAc>
      </p:transition>
    </mc:Choice>
    <mc:Fallback>
      <p:transition spd="slow">
        <p:split orient="vert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84</TotalTime>
  <Words>96</Words>
  <Application>Microsoft Office PowerPoint</Application>
  <PresentationFormat>Presentación en pantalla (4:3)</PresentationFormat>
  <Paragraphs>16</Paragraphs>
  <Slides>13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Austin</vt:lpstr>
      <vt:lpstr>ESLABÓN COMERCIAL</vt:lpstr>
      <vt:lpstr>SE VENDE EN: EN HIPERMERCADOS</vt:lpstr>
      <vt:lpstr>EN COMERCIOS MINORISTAS </vt:lpstr>
      <vt:lpstr>O BIEN SE EXPORTA</vt:lpstr>
      <vt:lpstr>NO TIENE UNA DISTRIBUCION ESPACIAL MUY LOCALIZADA</vt:lpstr>
      <vt:lpstr>Presentación de PowerPoint</vt:lpstr>
      <vt:lpstr>LO QUE IMPONE  EL PRECIO DE LA SOJA ES EL MERCADO DE CHICAGO</vt:lpstr>
      <vt:lpstr>luego las industrias las  condiciones del mercado local (relación oferta/demanda, etc.) pueden hacer variar esos precios y condiciones de entrega. </vt:lpstr>
      <vt:lpstr>Presentación de PowerPoint</vt:lpstr>
      <vt:lpstr>Los actores sociales que intervienen son comerciantes</vt:lpstr>
      <vt:lpstr>economistas</vt:lpstr>
      <vt:lpstr>EMPRESAS DE TRANSPORTE</vt:lpstr>
      <vt:lpstr>Y LOS ACOPIOS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ESLABON COMERCIAL</dc:title>
  <dc:creator>Alumno</dc:creator>
  <cp:lastModifiedBy>Alumno</cp:lastModifiedBy>
  <cp:revision>10</cp:revision>
  <dcterms:created xsi:type="dcterms:W3CDTF">2014-09-10T12:50:17Z</dcterms:created>
  <dcterms:modified xsi:type="dcterms:W3CDTF">2014-09-10T17:39:23Z</dcterms:modified>
</cp:coreProperties>
</file>