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67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riángulo isósceles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B3710103-99E4-4C64-92C9-02FE490E1813}" type="datetimeFigureOut">
              <a:rPr lang="es-AR" smtClean="0"/>
              <a:t>07/10/2014</a:t>
            </a:fld>
            <a:endParaRPr lang="es-AR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s-AR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D001F17B-0DF8-4492-8102-A9E11DABCB78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10103-99E4-4C64-92C9-02FE490E1813}" type="datetimeFigureOut">
              <a:rPr lang="es-AR" smtClean="0"/>
              <a:t>07/10/2014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F17B-0DF8-4492-8102-A9E11DABCB78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10103-99E4-4C64-92C9-02FE490E1813}" type="datetimeFigureOut">
              <a:rPr lang="es-AR" smtClean="0"/>
              <a:t>07/10/2014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F17B-0DF8-4492-8102-A9E11DABCB78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B3710103-99E4-4C64-92C9-02FE490E1813}" type="datetimeFigureOut">
              <a:rPr lang="es-AR" smtClean="0"/>
              <a:t>07/10/2014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F17B-0DF8-4492-8102-A9E11DABCB78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riángulo rectángulo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Triángulo isósceles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B3710103-99E4-4C64-92C9-02FE490E1813}" type="datetimeFigureOut">
              <a:rPr lang="es-AR" smtClean="0"/>
              <a:t>07/10/2014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D001F17B-0DF8-4492-8102-A9E11DABCB78}" type="slidenum">
              <a:rPr lang="es-AR" smtClean="0"/>
              <a:t>‹Nº›</a:t>
            </a:fld>
            <a:endParaRPr lang="es-AR"/>
          </a:p>
        </p:txBody>
      </p:sp>
      <p:cxnSp>
        <p:nvCxnSpPr>
          <p:cNvPr id="11" name="10 Conector recto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3710103-99E4-4C64-92C9-02FE490E1813}" type="datetimeFigureOut">
              <a:rPr lang="es-AR" smtClean="0"/>
              <a:t>07/10/2014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D001F17B-0DF8-4492-8102-A9E11DABCB78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B3710103-99E4-4C64-92C9-02FE490E1813}" type="datetimeFigureOut">
              <a:rPr lang="es-AR" smtClean="0"/>
              <a:t>07/10/2014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D001F17B-0DF8-4492-8102-A9E11DABCB78}" type="slidenum">
              <a:rPr lang="es-AR" smtClean="0"/>
              <a:t>‹Nº›</a:t>
            </a:fld>
            <a:endParaRPr lang="es-A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10103-99E4-4C64-92C9-02FE490E1813}" type="datetimeFigureOut">
              <a:rPr lang="es-AR" smtClean="0"/>
              <a:t>07/10/2014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F17B-0DF8-4492-8102-A9E11DABCB78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3710103-99E4-4C64-92C9-02FE490E1813}" type="datetimeFigureOut">
              <a:rPr lang="es-AR" smtClean="0"/>
              <a:t>07/10/2014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D001F17B-0DF8-4492-8102-A9E11DABCB78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B3710103-99E4-4C64-92C9-02FE490E1813}" type="datetimeFigureOut">
              <a:rPr lang="es-AR" smtClean="0"/>
              <a:t>07/10/2014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D001F17B-0DF8-4492-8102-A9E11DABCB78}" type="slidenum">
              <a:rPr lang="es-AR" smtClean="0"/>
              <a:t>‹Nº›</a:t>
            </a:fld>
            <a:endParaRPr lang="es-A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B3710103-99E4-4C64-92C9-02FE490E1813}" type="datetimeFigureOut">
              <a:rPr lang="es-AR" smtClean="0"/>
              <a:t>07/10/2014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D001F17B-0DF8-4492-8102-A9E11DABCB78}" type="slidenum">
              <a:rPr lang="es-AR" smtClean="0"/>
              <a:t>‹Nº›</a:t>
            </a:fld>
            <a:endParaRPr lang="es-A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Triángulo rectángulo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7 Conector recto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B3710103-99E4-4C64-92C9-02FE490E1813}" type="datetimeFigureOut">
              <a:rPr lang="es-AR" smtClean="0"/>
              <a:t>07/10/2014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s-AR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D001F17B-0DF8-4492-8102-A9E11DABCB78}" type="slidenum">
              <a:rPr lang="es-AR" smtClean="0"/>
              <a:t>‹Nº›</a:t>
            </a:fld>
            <a:endParaRPr lang="es-A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23528" y="-459432"/>
            <a:ext cx="8279928" cy="2508696"/>
          </a:xfrm>
        </p:spPr>
        <p:txBody>
          <a:bodyPr>
            <a:normAutofit/>
          </a:bodyPr>
          <a:lstStyle/>
          <a:p>
            <a:pPr algn="ctr"/>
            <a:r>
              <a:rPr lang="es-AR" sz="9600" dirty="0" smtClean="0"/>
              <a:t>Transporte</a:t>
            </a:r>
            <a:endParaRPr lang="es-AR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0" y="5229200"/>
            <a:ext cx="4103464" cy="1250728"/>
          </a:xfrm>
        </p:spPr>
        <p:txBody>
          <a:bodyPr/>
          <a:lstStyle/>
          <a:p>
            <a:r>
              <a:rPr lang="es-AR" dirty="0" smtClean="0"/>
              <a:t>Francisco </a:t>
            </a:r>
            <a:r>
              <a:rPr lang="es-AR" dirty="0" err="1" smtClean="0"/>
              <a:t>Raimonda</a:t>
            </a:r>
            <a:endParaRPr lang="es-AR" dirty="0" smtClean="0"/>
          </a:p>
          <a:p>
            <a:r>
              <a:rPr lang="es-AR" dirty="0" smtClean="0"/>
              <a:t>Tomás </a:t>
            </a:r>
            <a:r>
              <a:rPr lang="es-AR" dirty="0" err="1" smtClean="0"/>
              <a:t>Abrate</a:t>
            </a:r>
            <a:endParaRPr lang="es-AR" dirty="0"/>
          </a:p>
        </p:txBody>
      </p:sp>
      <p:pic>
        <p:nvPicPr>
          <p:cNvPr id="7" name="Avicii   Hey Brother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24ar.com/uploads/editorial/2011/08/06/imagenes/40954_soj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204864"/>
            <a:ext cx="4752528" cy="3165184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0" y="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s-AR" sz="4800" dirty="0" smtClean="0"/>
              <a:t>En el mercado nacional y a países limítrofes se transporta en camiones</a:t>
            </a:r>
            <a:endParaRPr lang="es-AR" sz="4800" dirty="0"/>
          </a:p>
        </p:txBody>
      </p:sp>
      <p:pic>
        <p:nvPicPr>
          <p:cNvPr id="1028" name="Picture 4" descr="http://www.acopiadores.com/sites/default/files/imagecache/noticia_detalle/camio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429000"/>
            <a:ext cx="4762500" cy="3171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0" y="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800" dirty="0" smtClean="0"/>
              <a:t>Mediante los trenes se transporta la soja hasta </a:t>
            </a:r>
            <a:r>
              <a:rPr lang="es-AR" sz="4800" dirty="0"/>
              <a:t>l</a:t>
            </a:r>
            <a:r>
              <a:rPr lang="es-AR" sz="4800" dirty="0" smtClean="0"/>
              <a:t>as industrias para ser procesada</a:t>
            </a:r>
            <a:endParaRPr lang="es-AR" sz="4800" dirty="0"/>
          </a:p>
        </p:txBody>
      </p:sp>
      <p:pic>
        <p:nvPicPr>
          <p:cNvPr id="15364" name="Picture 4" descr="http://4.bp.blogspot.com/_KCvkUPCWUX4/TO6kGA3XRuI/AAAAAAAAF7o/vctu_8vDeeQ/s1600/IMG_03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348880"/>
            <a:ext cx="4320480" cy="3240360"/>
          </a:xfrm>
          <a:prstGeom prst="rect">
            <a:avLst/>
          </a:prstGeom>
          <a:noFill/>
        </p:spPr>
      </p:pic>
      <p:pic>
        <p:nvPicPr>
          <p:cNvPr id="15366" name="Picture 6" descr="http://2.bp.blogspot.com/_KCvkUPCWUX4/TO6kGoC7pSI/AAAAAAAAF7w/XjXsLVjqHxQ/s1600/IMG_03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563634"/>
            <a:ext cx="4392488" cy="32943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260648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800" dirty="0" smtClean="0"/>
              <a:t>En el mercado internacional, la soja se transporta </a:t>
            </a:r>
          </a:p>
          <a:p>
            <a:pPr algn="ctr"/>
            <a:r>
              <a:rPr lang="es-AR" sz="4800" dirty="0" smtClean="0"/>
              <a:t>en barcos</a:t>
            </a:r>
            <a:endParaRPr lang="es-AR" sz="4800" dirty="0"/>
          </a:p>
        </p:txBody>
      </p:sp>
      <p:pic>
        <p:nvPicPr>
          <p:cNvPr id="16386" name="Picture 2" descr="http://infocampo.com.ar/imagen/631x280/ffffff/i2723-rio-parana-barcos-631x2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564904"/>
            <a:ext cx="5472608" cy="2428416"/>
          </a:xfrm>
          <a:prstGeom prst="rect">
            <a:avLst/>
          </a:prstGeom>
          <a:noFill/>
        </p:spPr>
      </p:pic>
      <p:pic>
        <p:nvPicPr>
          <p:cNvPr id="16388" name="Picture 4" descr="http://2.bp.blogspot.com/-qePkjA__dKE/T6lB_WIgTjI/AAAAAAAAG7E/7WkAQZIS0dE/s1600/8mayo+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724890"/>
            <a:ext cx="4177480" cy="31331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3198217"/>
          </a:xfrm>
        </p:spPr>
        <p:txBody>
          <a:bodyPr>
            <a:noAutofit/>
          </a:bodyPr>
          <a:lstStyle/>
          <a:p>
            <a:pPr algn="ctr"/>
            <a:r>
              <a:rPr lang="es-AR" sz="9600" dirty="0" smtClean="0"/>
              <a:t>Quiénes lo gestionan</a:t>
            </a:r>
            <a:endParaRPr lang="es-AR" sz="9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600" dirty="0" smtClean="0"/>
              <a:t>En el eslabón primario, los contratistas, los productores o la empresa de transporte</a:t>
            </a:r>
            <a:endParaRPr lang="es-AR" sz="3600" dirty="0"/>
          </a:p>
        </p:txBody>
      </p:sp>
      <p:pic>
        <p:nvPicPr>
          <p:cNvPr id="18434" name="Picture 2" descr="http://www.valorsoja.com/wp-content/uploads/DSC018461-1024x7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72816"/>
            <a:ext cx="4392488" cy="3294366"/>
          </a:xfrm>
          <a:prstGeom prst="rect">
            <a:avLst/>
          </a:prstGeom>
          <a:noFill/>
        </p:spPr>
      </p:pic>
      <p:pic>
        <p:nvPicPr>
          <p:cNvPr id="18436" name="Picture 4" descr="http://cdn01.ib.infobae.com/adjuntos/162/imagenes/001/131/00011316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861048"/>
            <a:ext cx="4865944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sz="4800" dirty="0" smtClean="0"/>
              <a:t>En el industrial, la propia industria</a:t>
            </a:r>
            <a:endParaRPr lang="es-AR" sz="4800" dirty="0"/>
          </a:p>
        </p:txBody>
      </p:sp>
      <p:pic>
        <p:nvPicPr>
          <p:cNvPr id="17410" name="Picture 2" descr="http://www.pcr.org.ar/sites/default/files/imagenes_notas/cargi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3888432" cy="2916324"/>
          </a:xfrm>
          <a:prstGeom prst="rect">
            <a:avLst/>
          </a:prstGeom>
          <a:noFill/>
        </p:spPr>
      </p:pic>
      <p:pic>
        <p:nvPicPr>
          <p:cNvPr id="17412" name="Picture 4" descr="http://doc.brazilia.jor.br/Trilhos/Soja/20020829adm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072" y="4503992"/>
            <a:ext cx="8352928" cy="2354008"/>
          </a:xfrm>
          <a:prstGeom prst="rect">
            <a:avLst/>
          </a:prstGeom>
          <a:noFill/>
        </p:spPr>
      </p:pic>
      <p:pic>
        <p:nvPicPr>
          <p:cNvPr id="17414" name="Picture 6" descr="http://infocampo.com.ar/imagen/631x280/ffffff/i6647-dreyfus-631x2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3317" y="2132856"/>
            <a:ext cx="5110683" cy="22678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http://www.planetacurioso.com/wp-content/uploads/2011/10/walmart-tienda-pierde-juici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2852936"/>
            <a:ext cx="5724525" cy="3733800"/>
          </a:xfrm>
          <a:prstGeom prst="rect">
            <a:avLst/>
          </a:prstGeom>
          <a:noFill/>
        </p:spPr>
      </p:pic>
      <p:pic>
        <p:nvPicPr>
          <p:cNvPr id="20482" name="Picture 2" descr="http://www.esan.edu.pe/conexion/actualidad/assets_c/2010/12/wong-miniatura-290xauto-33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772816"/>
            <a:ext cx="3972180" cy="2520280"/>
          </a:xfrm>
          <a:prstGeom prst="rect">
            <a:avLst/>
          </a:prstGeom>
          <a:noFill/>
        </p:spPr>
      </p:pic>
      <p:sp>
        <p:nvSpPr>
          <p:cNvPr id="2" name="1 CuadroTexto"/>
          <p:cNvSpPr txBox="1"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600" dirty="0" smtClean="0"/>
              <a:t>En el eslabón comercial, los agentes aduaneros, los transportistas o los propios comercios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ío">
  <a:themeElements>
    <a:clrScheme name="Brío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Brí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Brío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95</TotalTime>
  <Words>81</Words>
  <Application>Microsoft Office PowerPoint</Application>
  <PresentationFormat>Presentación en pantalla (4:3)</PresentationFormat>
  <Paragraphs>11</Paragraphs>
  <Slides>8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9" baseType="lpstr">
      <vt:lpstr>Brío</vt:lpstr>
      <vt:lpstr>Transporte</vt:lpstr>
      <vt:lpstr>Presentación de PowerPoint</vt:lpstr>
      <vt:lpstr>Presentación de PowerPoint</vt:lpstr>
      <vt:lpstr>Presentación de PowerPoint</vt:lpstr>
      <vt:lpstr>Quiénes lo gestionan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Transporte</dc:title>
  <dc:creator>raimonda</dc:creator>
  <cp:lastModifiedBy>Alumno</cp:lastModifiedBy>
  <cp:revision>11</cp:revision>
  <dcterms:created xsi:type="dcterms:W3CDTF">2014-10-07T14:25:35Z</dcterms:created>
  <dcterms:modified xsi:type="dcterms:W3CDTF">2014-10-08T00:36:59Z</dcterms:modified>
</cp:coreProperties>
</file>