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9" r:id="rId3"/>
    <p:sldId id="270" r:id="rId4"/>
    <p:sldId id="271" r:id="rId5"/>
    <p:sldId id="279" r:id="rId6"/>
    <p:sldId id="273" r:id="rId7"/>
    <p:sldId id="280" r:id="rId8"/>
    <p:sldId id="274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2C36F9-2365-475A-B489-7D54E6D86C71}" type="datetimeFigureOut">
              <a:rPr lang="fr-CA"/>
              <a:pPr>
                <a:defRPr/>
              </a:pPr>
              <a:t>2014-02-11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4A410D-A19C-4BD6-B6C0-D567BC82D6C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123D00-8257-48F2-BCF2-02DF1396D7FD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FA243D9-C039-41FE-B884-36F7066EDDFB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7EE6-EFC1-4C14-AC1F-89E8D406B5B3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F4BB-A99F-4EF0-8604-9E2CC8AE27B8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56932E-DE06-49B5-AA14-781F786CB7F7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105AA8D-47AB-4670-8B6A-4068F9D04C15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636A-94A4-4DCF-BF07-BDAD89584C17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B0EA-EC3F-480B-AA45-F70C6C014525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FD3DFF-0F41-426F-A74C-59D571C0F25B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7A52D-44A9-4C6B-ACE2-7C19F52B6B09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30096-EE0F-4D6A-8096-E19D48E5D2C6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765BD-8705-4754-B6B3-1C7EB2E838F2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CA1C5-6FF7-462D-949F-059E36248DC4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DA6C7-5C26-42EE-B05F-58CFF6567935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07AE0-570E-46C8-8D0A-D2197AB7DAC4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E20-70FE-42BA-A4CC-231784257BEA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C598-43A7-40C3-9CF2-F79C30DDAA21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8979-49EE-470C-86D5-646A7DC713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11A2-C2C8-40E5-A818-8E8A9C9A6B6D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1052-1021-4564-A05B-5C0E91E30968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0E84F0-7F9E-4F5C-8926-80527231E757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07DF-0A29-43F8-9918-39D51C251811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0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2836DE5-9281-4A8E-A5BF-00E8507DEC51}" type="datetimeFigureOut">
              <a:rPr lang="fr-CA"/>
              <a:pPr>
                <a:defRPr/>
              </a:pPr>
              <a:t>2014-02-11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8E1461-7C3E-4A5C-A0D7-C0624612F7B3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30" r:id="rId9"/>
    <p:sldLayoutId id="2147483727" r:id="rId10"/>
    <p:sldLayoutId id="2147483731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7864" y="1988840"/>
            <a:ext cx="5105400" cy="2868168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400" dirty="0" smtClean="0"/>
              <a:t>Les Déterminants de santé</a:t>
            </a:r>
            <a:br>
              <a:rPr lang="fr-FR" sz="4400" dirty="0" smtClean="0"/>
            </a:br>
            <a:r>
              <a:rPr lang="fr-FR" sz="2000" dirty="0" smtClean="0"/>
              <a:t>Recueil de notes de cours p. </a:t>
            </a:r>
            <a:r>
              <a:rPr lang="fr-FR" sz="2000" dirty="0" smtClean="0"/>
              <a:t>38-39-40</a:t>
            </a:r>
            <a:endParaRPr lang="fr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Déterminant de santé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26936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274320" indent="-274320" algn="ctr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fr-FR" sz="6000" dirty="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Pourquoi certaines personnes sont en santé &amp; d’autres ne le sont pas?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400" smtClean="0"/>
              <a:t>Déterminant de santé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26936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274320" indent="-274320" algn="ctr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fr-FR" sz="400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La présence de </a:t>
            </a:r>
            <a:r>
              <a:rPr lang="fr-FR" sz="4000" cap="small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facteurs</a:t>
            </a:r>
            <a:r>
              <a:rPr lang="fr-FR" sz="400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274320" indent="-274320" algn="ctr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fr-FR" sz="400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tant sur le plan social qu’individuel </a:t>
            </a:r>
          </a:p>
          <a:p>
            <a:pPr marL="274320" indent="-274320" algn="ctr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fr-FR" sz="400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jouent un rôle important </a:t>
            </a:r>
          </a:p>
          <a:p>
            <a:pPr marL="274320" indent="-274320" algn="ctr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fr-FR" sz="400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sur la santé &amp; le B-Ê.</a:t>
            </a:r>
            <a:endParaRPr lang="fr-FR" sz="4000" dirty="0" smtClean="0">
              <a:ln w="1905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Déterminant de santé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26936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274320" indent="-274320" eaLnBrk="1" fontAlgn="auto" hangingPunct="1"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v"/>
              <a:defRPr/>
            </a:pPr>
            <a:r>
              <a:rPr lang="fr-FR" sz="2400" cap="small" dirty="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Facteur de risque</a:t>
            </a:r>
            <a:r>
              <a:rPr lang="fr-FR" sz="2400" dirty="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521208" lvl="1" eaLnBrk="1" fontAlgn="auto" hangingPunct="1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fr-FR" sz="2400" dirty="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Tout changement qui accroît la disposition d’un individu ou d’un groupe à développer un problème de santé </a:t>
            </a:r>
          </a:p>
          <a:p>
            <a:pPr marL="521208" lv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fr-FR" sz="2000" dirty="0" smtClean="0">
              <a:ln w="1905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v"/>
              <a:defRPr/>
            </a:pPr>
            <a:r>
              <a:rPr lang="fr-FR" sz="2400" cap="small" dirty="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Personne à risque:</a:t>
            </a:r>
          </a:p>
          <a:p>
            <a:pPr marL="521208" lvl="1" eaLnBrk="1" fontAlgn="auto" hangingPunct="1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fr-FR" sz="2400" dirty="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Celui qui présente des caractéristiques le rendant plus susceptible que le reste de la population de présenter un problème de santé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Déterminant de santé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26936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274320" indent="-274320" algn="ctr" eaLnBrk="1" fontAlgn="auto" hangingPunct="1">
              <a:spcAft>
                <a:spcPts val="600"/>
              </a:spcAft>
              <a:buClr>
                <a:schemeClr val="accent4"/>
              </a:buClr>
              <a:buFont typeface="Wingdings 2" pitchFamily="18" charset="2"/>
              <a:buNone/>
              <a:defRPr/>
            </a:pPr>
            <a:r>
              <a:rPr lang="fr-FR" sz="3200" cap="small" dirty="0" smtClean="0">
                <a:ln w="1905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L’infirmière doit connaître les déterminants de la santé pour contribuer au maintien &amp; à l’amélioration de la santé de tous les individus &amp; de l’ensemble de la population.</a:t>
            </a:r>
            <a:endParaRPr lang="fr-FR" sz="3200" dirty="0" smtClean="0">
              <a:ln w="1905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Déterminant de santé</a:t>
            </a:r>
            <a:endParaRPr lang="fr-CA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7239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487"/>
                <a:gridCol w="4935513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fr-FR" cap="small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Déterminants </a:t>
                      </a:r>
                      <a:endParaRPr lang="fr-CA" cap="small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small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Incidences </a:t>
                      </a:r>
                      <a:endParaRPr lang="fr-CA" cap="small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1. Niveau de revenu &amp; situation sociale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Le + important, car a une influence importante sur d’autres déterminants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Influence l’état de santé, le comportement &amp; l’utilisation des services</a:t>
                      </a:r>
                    </a:p>
                    <a:p>
                      <a:pPr lvl="0"/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Dans les quartiers pauvres : % de mortalité est +↑, = de naissances prématurées, + de dépression</a:t>
                      </a:r>
                      <a:endParaRPr lang="fr-CA" sz="1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 Niveau de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scolarité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Si scolarisé = + de chance d’avoir un emploi avec un meilleur revenu</a:t>
                      </a:r>
                    </a:p>
                    <a:p>
                      <a:pPr lvl="0"/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Acquisition de + de connaissances &amp; de compétences pour résoudre des problèmes</a:t>
                      </a:r>
                      <a:endParaRPr lang="fr-CA" sz="1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 Emploi &amp; conditions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de travail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Apporte une meilleure sécurité financière</a:t>
                      </a:r>
                    </a:p>
                    <a:p>
                      <a:pPr lvl="0"/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Favorise une meilleure estime de soi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4. Réseaux de soutien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social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Avec du soutien, la personne est davantage capable de faire face aux situations difficiles.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Déterminant de santé</a:t>
            </a:r>
            <a:endParaRPr lang="fr-CA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7239000" cy="4768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294784"/>
              </a:tblGrid>
              <a:tr h="448362">
                <a:tc>
                  <a:txBody>
                    <a:bodyPr/>
                    <a:lstStyle/>
                    <a:p>
                      <a:pPr algn="ctr"/>
                      <a:r>
                        <a:rPr lang="fr-FR" cap="small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Déterminants </a:t>
                      </a:r>
                      <a:endParaRPr lang="fr-CA" cap="small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small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Incidences </a:t>
                      </a:r>
                      <a:endParaRPr lang="fr-CA" cap="small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5. Environnement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          social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1F4D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 Narrow" pitchFamily="34" charset="0"/>
                        </a:rPr>
                        <a:t>L’ensemble des valeurs + des normes de la société peut influencer à divers degrés la santé &amp; le B-Ê des personnes ou de la population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 Narrow" pitchFamily="34" charset="0"/>
                        </a:rPr>
                        <a:t>Ex.: Relation de travail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1F4D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 </a:t>
                      </a:r>
                      <a:r>
                        <a:rPr kumimoji="0" lang="fr-C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Environnement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       physique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CA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Environnement polluant VS avec une bonne qualité de l’air</a:t>
                      </a:r>
                    </a:p>
                    <a:p>
                      <a:pPr lvl="0"/>
                      <a:r>
                        <a:rPr lang="fr-CA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Environnement sain</a:t>
                      </a:r>
                    </a:p>
                    <a:p>
                      <a:pPr lvl="0"/>
                      <a:r>
                        <a:rPr lang="fr-CA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Environnement dangereux VS sécuritaire</a:t>
                      </a:r>
                      <a:endParaRPr lang="fr-CA" sz="12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7. </a:t>
                      </a:r>
                      <a:r>
                        <a:rPr kumimoji="0" lang="fr-CA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Habitudes de vie &amp;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capacité d’adaptation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1F4D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8. </a:t>
                      </a:r>
                      <a:r>
                        <a:rPr kumimoji="0" lang="fr-CA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Développement sain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de l’enfant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Grossesse (tabac, alcool, drogue, alimentation)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r/à l’alimentation = fondation OLO (Œuf, lait &amp; orange)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Naissance à 6 ans (stimulé ou non, violence, abus)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Déterminant de santé</a:t>
            </a:r>
            <a:endParaRPr lang="fr-CA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7239000" cy="4685760"/>
        </p:xfrm>
        <a:graphic>
          <a:graphicData uri="http://schemas.openxmlformats.org/drawingml/2006/table">
            <a:tbl>
              <a:tblPr/>
              <a:tblGrid>
                <a:gridCol w="1943100"/>
                <a:gridCol w="529590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DÉTERMINANTS </a:t>
                      </a:r>
                      <a:endParaRPr kumimoji="0" lang="fr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1F4D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INCIDENCES </a:t>
                      </a:r>
                      <a:endParaRPr kumimoji="0" lang="fr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1F4D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7EC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9. </a:t>
                      </a:r>
                      <a:r>
                        <a:rPr kumimoji="0" lang="fr-CA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Patrimoine biologique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&amp; génétique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FD8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CA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Hérédité (anomalie congénitale)</a:t>
                      </a:r>
                    </a:p>
                    <a:p>
                      <a:pPr lvl="0"/>
                      <a:r>
                        <a:rPr lang="fr-CA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Âge (↓ vue, ↓ouïe, ↓force musculaire quand l’âge ↑)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FD8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10. </a:t>
                      </a:r>
                      <a:r>
                        <a:rPr kumimoji="0" lang="fr-FR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Service de santé</a:t>
                      </a:r>
                      <a:endParaRPr kumimoji="0" lang="fr-CA" sz="12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Qualité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Accessibilité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1F4D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FD8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11</a:t>
                      </a:r>
                      <a:r>
                        <a:rPr kumimoji="0" lang="fr-FR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Culture</a:t>
                      </a:r>
                      <a:endParaRPr kumimoji="0" lang="fr-CA" sz="12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FD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 Narrow" pitchFamily="34" charset="0"/>
                        </a:rPr>
                        <a:t>Marginalisation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 Narrow" pitchFamily="34" charset="0"/>
                        </a:rPr>
                        <a:t>Discrimination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 Narrow" pitchFamily="34" charset="0"/>
                        </a:rPr>
                        <a:t>Préjugés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1F4D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FD8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12. </a:t>
                      </a:r>
                      <a:r>
                        <a:rPr kumimoji="0" lang="fr-FR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Sexe : Homme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</a:rPr>
                        <a:t> 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Femme</a:t>
                      </a:r>
                      <a:endParaRPr kumimoji="0" lang="fr-CA" sz="12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FD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 Narrow" pitchFamily="34" charset="0"/>
                        </a:rPr>
                        <a:t>♂ = meure + jeune : maladie ♥, accident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1F4D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 Narrow" pitchFamily="34" charset="0"/>
                        </a:rPr>
                        <a:t>♀ = Pauvreté, monoparentalité. + de ♀ âgée vivant seule, dépression, maladie chronique, surmenage, victime de violence conjugale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1F4D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52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F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668</TotalTime>
  <Words>406</Words>
  <Application>Microsoft Office PowerPoint</Application>
  <PresentationFormat>Affichage à l'écran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Opulent</vt:lpstr>
      <vt:lpstr>Les Déterminants de santé Recueil de notes de cours p. 38-39-40</vt:lpstr>
      <vt:lpstr>Déterminant de santé</vt:lpstr>
      <vt:lpstr>Déterminant de santé</vt:lpstr>
      <vt:lpstr>Déterminant de santé</vt:lpstr>
      <vt:lpstr>Déterminant de santé</vt:lpstr>
      <vt:lpstr>Déterminant de santé</vt:lpstr>
      <vt:lpstr>Déterminant de santé</vt:lpstr>
      <vt:lpstr>Déterminant de santé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 DE LA PRATIQUE INFIRMIÈRE</dc:title>
  <dc:creator>Danny</dc:creator>
  <cp:lastModifiedBy>Invite</cp:lastModifiedBy>
  <cp:revision>66</cp:revision>
  <dcterms:created xsi:type="dcterms:W3CDTF">2010-10-01T16:08:35Z</dcterms:created>
  <dcterms:modified xsi:type="dcterms:W3CDTF">2014-02-11T16:04:52Z</dcterms:modified>
</cp:coreProperties>
</file>