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3C8A-8736-4661-993D-E1413AB07911}" type="datetimeFigureOut">
              <a:rPr lang="es-ES" smtClean="0"/>
              <a:t>13/06/2014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2FE8-6D90-4836-BA49-05C56B9D3C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3C8A-8736-4661-993D-E1413AB07911}" type="datetimeFigureOut">
              <a:rPr lang="es-ES" smtClean="0"/>
              <a:t>13/06/2014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2FE8-6D90-4836-BA49-05C56B9D3C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3C8A-8736-4661-993D-E1413AB07911}" type="datetimeFigureOut">
              <a:rPr lang="es-ES" smtClean="0"/>
              <a:t>13/06/2014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2FE8-6D90-4836-BA49-05C56B9D3C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3C8A-8736-4661-993D-E1413AB07911}" type="datetimeFigureOut">
              <a:rPr lang="es-ES" smtClean="0"/>
              <a:t>13/06/2014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2FE8-6D90-4836-BA49-05C56B9D3C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3C8A-8736-4661-993D-E1413AB07911}" type="datetimeFigureOut">
              <a:rPr lang="es-ES" smtClean="0"/>
              <a:t>13/06/2014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2FE8-6D90-4836-BA49-05C56B9D3C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3C8A-8736-4661-993D-E1413AB07911}" type="datetimeFigureOut">
              <a:rPr lang="es-ES" smtClean="0"/>
              <a:t>13/06/2014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2FE8-6D90-4836-BA49-05C56B9D3C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3C8A-8736-4661-993D-E1413AB07911}" type="datetimeFigureOut">
              <a:rPr lang="es-ES" smtClean="0"/>
              <a:t>13/06/2014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2FE8-6D90-4836-BA49-05C56B9D3C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3C8A-8736-4661-993D-E1413AB07911}" type="datetimeFigureOut">
              <a:rPr lang="es-ES" smtClean="0"/>
              <a:t>13/06/2014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2FE8-6D90-4836-BA49-05C56B9D3C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3C8A-8736-4661-993D-E1413AB07911}" type="datetimeFigureOut">
              <a:rPr lang="es-ES" smtClean="0"/>
              <a:t>13/06/2014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2FE8-6D90-4836-BA49-05C56B9D3C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3C8A-8736-4661-993D-E1413AB07911}" type="datetimeFigureOut">
              <a:rPr lang="es-ES" smtClean="0"/>
              <a:t>13/06/2014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2FE8-6D90-4836-BA49-05C56B9D3C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83C8A-8736-4661-993D-E1413AB07911}" type="datetimeFigureOut">
              <a:rPr lang="es-ES" smtClean="0"/>
              <a:t>13/06/2014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2FE8-6D90-4836-BA49-05C56B9D3CE8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83C8A-8736-4661-993D-E1413AB07911}" type="datetimeFigureOut">
              <a:rPr lang="es-ES" smtClean="0"/>
              <a:t>13/06/2014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22FE8-6D90-4836-BA49-05C56B9D3CE8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pe/url?sa=i&amp;rct=j&amp;q=&amp;esrc=s&amp;source=images&amp;cd=&amp;cad=rja&amp;uact=8&amp;docid=ccGwxU8sjocBrM&amp;tbnid=iR36QoQeE4_lzM:&amp;ved=0CAUQjRw&amp;url=http%3A%2F%2Festrategiasdeaprendizajeisil2013.blogspot.com%2F2013%2F05%2Fque-es-la-comprension-literal-es-el.html&amp;ei=D8abU6-LBMzlsASjs4GAAQ&amp;bvm=bv.68911936,d.cWc&amp;psig=AFQjCNH20H8hLN4DldBiWvtm8p4z2XHK_A&amp;ust=1402804057255344" TargetMode="External"/><Relationship Id="rId2" Type="http://schemas.openxmlformats.org/officeDocument/2006/relationships/hyperlink" Target="http://www.santurtzieus.com/gela_irekia/materialak/ikastaro/comprender/ulermena/ulertzea.htm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es.wikipedia.org/wiki/Comprensi%C3%B3n_lectora" TargetMode="Externa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11560" y="3059668"/>
            <a:ext cx="8028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hlinkClick r:id="rId2"/>
              </a:rPr>
              <a:t>http://www.santurtzieus.com/gela_irekia/materialak/ikastaro/comprender/ulermena/ulertzea.htm</a:t>
            </a:r>
            <a:endParaRPr lang="es-ES" dirty="0"/>
          </a:p>
        </p:txBody>
      </p:sp>
      <p:sp>
        <p:nvSpPr>
          <p:cNvPr id="5" name="4 CuadroTexto"/>
          <p:cNvSpPr txBox="1"/>
          <p:nvPr/>
        </p:nvSpPr>
        <p:spPr>
          <a:xfrm>
            <a:off x="4644008" y="1196752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E" sz="2800" dirty="0" smtClean="0"/>
              <a:t>La comprensión</a:t>
            </a:r>
            <a:endParaRPr lang="es-ES" sz="2800" dirty="0"/>
          </a:p>
        </p:txBody>
      </p:sp>
      <p:sp>
        <p:nvSpPr>
          <p:cNvPr id="1026" name="AutoShape 2" descr="data:image/jpeg;base64,/9j/4AAQSkZJRgABAQAAAQABAAD/2wCEAAkGBxQTEhUUEhQVFhQXGRgXFxgXFxQYFhwXFxUXFhwXGBcYHCggGBolHBcUITEhJSkrLi4uFx8zODMsNygtLiwBCgoKDg0OGxAQGywkICQsLCwsLCwsLCwsLCwsLCwsLCwsLCwsLCwsLCwsLCwsLCwsLCwsLCwsLCwsLCwsLCwsLP/AABEIALcBEwMBIgACEQEDEQH/xAAcAAACAgMBAQAAAAAAAAAAAAAFBgQHAAIDAQj/xABEEAABAwIDBQYDBgQEBQQDAAABAgMRAAQFEiEGMUFRYRMicYGRoQexwRQjMlLR8EJykuEVM0NiU4KisvEWs8LSFyRF/8QAGgEAAgMBAQAAAAAAAAAAAAAAAgMBBAUABv/EAC0RAAICAQQABgEEAQUAAAAAAAABAhEDBBIhMQUTIkFRYTIjgdHwFCQzQnGh/9oADAMBAAIRAxEAPwAKtp11fcBCRpy1rujBHiePrTEmwIbzD8StdOtTsPZUBr71zwp8kw1Uo8JIUhgD2YZZPSaOWiDbj7/QndTPhTYAK1QBuk6CgGNXiVunQqCd0CRPlSnthyHKc8nYSwO8Ds9mSI0PCt8Yt3Elsh1ffSomDyiouzV2nOQBlHGRFF8WcSex1B0WPYV0ZbuQKoDvWJN2032zuRSQo948TFQ9osNWy45DiymRllR4jxozidv2T9utX5APQgmvNq3klCogiU60aVkWAcRsFdk2pCjJ3yTyqccOSgIc393UcCeZqW+wQyg8IHyNTLBmQnMNI1nkZ/tS8jSjaGwVvkUb65UpWkxIHl0HCuZfUR4fv2o5e2kLmND8z+gigy2Qk5Y0mT46/LjVEuERGkgzKx6CIHua0s5yiCfE89wPrRJuApsmNJnwAJA9h610tbJJR3d4Kv6STI8oBrmzgzs7f9sEAq76dCDv00NOKLUKayqEjNNVqylTTpcQJJSlZA4kaKjxifOj721irbJnTnYc76FD8XVJ6irGLNS2sRlxt9DFtGnuogaifSKX7hRNu/4AaVOd2hYuEjIqDyWCn5760TbBVtcDQEgRrTIyuQmapcmzBP2psT/o/WjGJkhII/MKhWrAS+lRj/JA999E75YWkDqKanyCuiBjBlIB/wCH8yKFYYvIhwdEiilw0VKidMoHvXlphIlYUd8bulc/yCi/SS7oCBp/CKRNuFgW9wEiFJKVT6Gn9xsmAAdABuNKu2OBOvNXCW0qUpYGUADWBzNS38EdpogvXibzDJTvSkHrIH/muOzjksHwHyFTthNn32bYtPsqG/ikiD4GuVhhy2O0bWIIGm7dwpGoSqxmnb/Em4Oe+fCljGh33OG+mLClgOHwqU9sq27Ki4e9w0qz4dmjjk3Iq+J4J5Y7YfJWeyuKptbkOrBKQCDG/WnVfxBtZkMrM+FaPfDFG8Oq9qGYpsD2KMwcKukCtHJl0uWVybKWPFqsUajROvPiE0W1pQyoFQImRxFCtjtqW7RC0rSTmVmEeAEUDwHBV3TpbQQCNST6Uxf/AI5e/wCIj0NTljpIReOTq6YqM9TNqddE+5+IDCtzK/YVqdugkd1k+ZFDlfDt8f6iPet7jYS5SABlV4HdSHj0rVJ3+4+EtQ+Wh5wjEu1ZQ4UxmExNe1rgmFuNMNtqiUiD61lVXGC6Lyc6B7YAABiB1oNimPoQSlHePsKEOuLKSZMTA13n9BQtbcJKlbt/78aqTzPpFiOBdsm3GNlWq1Egbkzp6cq3evHexQ8goymc6dZT3ikHTeDB8NOdKd09rKjpy5dOnhRPDMXT2QSsgJHaoUFGJbdQO8NDqlxKSBzpaW7sY3XQSY2gPED/AJT9CKLWuKoUUySMu4GONVuq6A36jnGoqdYXxB7ipHLePeuqS5R3pl2XNiN2h/sSkjuggz4CvLrCs7ZEneNw5Uk4de5Uyvuc+QHUHcPDSiiNpXW4SlyEndPeSPBXEfKmQzNdi54fdDheWgLKUmYBBmOAqMq5TMcP3pUdk3Kky64Cg8APSuN8xkUSOQ/q4CgysnFE7XrgUd4CQCfOTKvQADxoBjLYQ2on8SjoOSTAA8Tr/VU1CQApx0EiQlCZCQYjvKPBIkeJMVASz2rgcUqUTm6d3keImkssKLqwKpR7Qg7hAHUk5j8hUqyvoE8FKVHhOX6T50OxR0qWcg1Mx0B4nyAHka4tApy9BAHzPvU0RY2KvQkBY1gJQfMH6xUu9ZSQ5bn8J7yDwCtYIpXt3e4UnWSD6KH6Gid/e5lROsaHz0/7j6UATQLYS62Sl0COZ3eVE8D2g7FZDhztHhvj+1dMIeNw6hIAKAZUd+lNeN7LNLbUpoBK4k8jHTnRQbTtE5EmqZ1a2hQe8lqdN+m6od1tw02YUlIPiKrvFcSLTWRtcRvG7y8KRL65UtUyfKrUZuSKUse10X01t+2pQSns8x60WGOvcEIr5qaUQd5/vT5sntstkpQ8Sto6anvJ8KO2gdhaGI7UutJlQSJ3ADU0n4n8R7vUIKUdQkE+9QMYxkPPFX8O5I6c6AYqiRSpTbY6ONUHrTbO9cUJuVg9MoHoBR60x1SyoXC8zitxgDTlpVcYUkZtTRtAUFTJVGoKvlSpttVYyKXdDMze5X4nQpNWDg1wlbY7vCqiv35dQeaasvZj7y2TCtRR4ekLzfkHXTG4UuY1dNZVSRMHjQ/bzaHsEBtJPakT4DnVWv3anDClEcd9Mcn7AKPyNWwKuyvVqcKQhUwZHOathLoO6COYr58Ssfwqkp4xrTnsbjLjagSZbVvBO7qKVqMk5vdZOPBGPCHvHbkpSCOEVPt9UgzMgVAxxvM0SOU1NwogtJIHAT6UGlm3JphyioxPSs1ldVNGd1eVfFFc3jY/DwAy/wD2P086E44iGhzMR6mPaTRl8ZlQOcemvzn+mg2NugrbT1B9YSn6H1rOkXI/Ao3uFPx2pbPYpMAgpUQSfxLSDKZ6xQ+4t9dZnxH0OlOrpzrdQ2gpTkU0dxzEmMyuR4+NQW9i3isaAg02M/kHJjroV2mSrQJnl+5ppwXZB1ZCsqR4mDTxhmxjTQEiVRv60ftrSNE8KGc37ERgl2V3iuxN2kZmju4BRV5CaW7O2f7UNZFBRVBRBieYHCr9tyRoa4OWKe1LkCSBrRY7boGdLkHfZHWrdltJlaEoSSNdQmPnXVeAurTkXvmc3WRHyo5aMEuA/wAKRPnw/fSiqzTpYk3YiORrorPbnCVhkDMZSBEbswUd/QhRrk7hpbZQCZlI+Q3+9PzzKV5gtIUk8DQLG7NKkZBppA8KRKFFyOTckhJNigEwZ3lSuZ5CoptATJ8BTK3ZBKcp4caCYxZvpUOzQHEK4HQg9DQUEc3cPKQNN5HoNahWtut1/IjedPDiT5CigZdS3nUCBuyEzB5zTDshYIbBc3rVxPLkKFdkvqyRs3gibZIHHief9qYXbpGVfeTISSdeEVHvrMuI+7VlWN0/hPQ1AxvD1/ZHdR2nZ65eQ1IHiJpqjQmTTKNxsyD1oIAOVPLmy7zjJeSAUiTEjMRzApY/w46yN4psWukKkn2yK0zu66H5iuymPT613tGtdR0/fvXZdmSDG6IHjIqWyEj3DSo90GD70VuxlbrywtR2rZH5hPXgasDG9l2VjuQhR57qTNjoLgqRq5hW6jtveKOnMRW13sc8lWmUjmDR3ANksoKnVAwNAKFyjQShKwTcTmanfFWL8PbgdmoEgQeNJWMsgOJirU2ewptLDeVCZKQSecimYeVwIzcMrb4ru5n2wmDCNSPGkUsxBJg1YnxIw4h8ZUiDER8qSsQtFDck1LlzQax8WjRpIIGsb56ijuFPEAo5biRvpUbuikwUEU2bLqU8vLplkT7bqCaJiWbbsLNqkEgry8K3w5SkMpBBncdKNtLQlIGZMAAcK9VcNj+Me1MhgUXaZXeVvhgJV67OgV/SayjX2tv84rKbt+wdxWdun8XGBlnqR3j5A/8AUaWsSvkN3qO0/wAtalJVyCRCQemqfemF64CAQDMA/wBz5yaRcZeDykabkJnz731qolb5Lt0WLa2iQ4VpUlXaISFfhnuEwowd5BHpTBaKA3Ui7HtBIgaCnm2GlAMbJTqcwjdSbc4iWn1NrcyKTu4Tx0PPdvpqU73hFSH8GZcUHHUJKoiSJqVyD0CdmcVccWoElTcSlREHwNHbC/7VxSEoORJIU4YyyOA5msssGaylAkIzZiBpIH8M8qJFtKAEpASkcBu1q7psTfLM/WZ64R2buEpESJ+deP3Iy0FxFBnpw/Sh7t4YiaZqIbFuXQjSZlkbjLtBSzvwsqTOoqBiTmtLvbKQ5mTvn16UUvLidYg8QeBqndo0kqdnEqJMV0xe7DIbSQYVJKgJgDh9fKoiniO9B06E+wpR2l2ocyKZKwrNxKMio5JB14RNC0Oi/cN7UYok/ZQhW/PnA3Egpgnrv0o9gq+4IqrcBClCI0BKhVgYNcQkcqTKVMZGNxHCzWa4Xt2tpzMrLkUQEknTUbiIrWxczbiKXMEvkv3xQtKQlKiBxCsijBpkZLjd0Jmmk6CFkFKSxkA7HVKgPzSRujUCIoDf7I58QLaQQxlC1HlM90edWC1hiULWNYUrOOhOhj0rq43rNDF9tAuakkVpiuytu0DlKyeQihVtaMrV2aZQZ3K096sPGsGD8DMUGd431DwrZtkFZ7y5CgpSjJ0GpB/SotjElQii3bbuW05j2eYSqOOpgdN2tPGLKUuMhgnQcZqs8auIkGe6oqHOP/FeN7eFtKQiVK/3cKJKUuiU4x7Hu+w827RUpwk6mP0FGLBpIZCgZzCZ8RSIzjzt4gdoAJSsCOMCmbZ98htCD+X5VEX+SByc7aAmOD71NW3gB/8A12v5B8qqbG0y4DpA360ac+IHZMobZRK0pjMrdu4DjTtO9q5Ono82WXpiGNsk94n97qri8uVoXqnMmjzmO9uiVKlXGedCn3RpPOhlK2NxYZRW19o6PIZhGdpSirdApzwrC0IQkpbymJjf615YIStCCiISnvEjT1o5ZbRNhIC0RpvGoosUdz5BywySj6FZF7PpWziaMW14y4YCh4HQ1MaYA4CrO0zZRlF1JUK5tz+U+lZTdp0r2i2g2UPcOSy8ufxAITw5gn/rmgljbZlKV5Dy0+lMF83m7NhvXd9RJ8pPmKmN4PkEcqz3KjR2/J5s+rKYpsS9pScz3VeFMNu5IEUG4Y4klD2VWYnSam47iChbhbQC4MqExpB4+MVAurJK2tU5oM8dPAjdSRju0xSFWrKsycyUqXvIBmUAjedImjiC6q2Wbsfi6nkEqbKPEyPCaPuLmkjYW6hlXgn5GmH7UdDwNaulj+mmYGvyXmaO7z0KCFCM34TwJ/L0V86F3VpHn7K/Q0SxBQct1Qd40PIjiORSdfI1ww66DzSFH8R7qxyXuI9RVpxUotNcGepuGRNPntfwLq7oMPtFaZClEajSANSOozA+VPjFo2UAQFJ3jNB39fOlzG8FL6EpkjKoLSRGYGCkjXeCCQaMYbKEJRMlMA+wP1qssCjGjQWslLJfs/b+Ahb2bbf4UpT4Cud5bNODK42lY5KSCPetHX/Wo6brXTfxH6Ung0EmKO02BIZUHmxDaELzJj8IkKBjiNCPOqwex9wJW4klAJ7kewINfQ2RKxrB5afv0qktuMDTbvuMpTDZHaIHAJVwHgQR6VTyY1F7kW8eRtUCLHaS6WSFumCI7oCflR3Yt4ru0ITwO/yNLNpbEDNwp9+GWHH7StUd1GhPXMTHiYHlNIytbWiW2lbLGuytTfd/zEiU9SOB6GhtjjaXUzuUNFJ4g8RR64RxFJ+N4Z2dx2qZCFkExzJgzVNTlCxWFp8M3xPEygylJV0EfWhVveRMdogqkhKju1MkCeNNj+zba0hRUqNDGnzqoTeKZuXW1qJKHFCTxAJEdBFPVyTLEMsHwjzappJQXE8QR9CPWq9CIIp8xVWW2cj8JUY6E6yKSnR3Rz1NWsCaiKzfkPGyq5LaeRj1TR29vQjKlJOYcuVANjFJ7ZJVOUonTnFd8Sci4nhMeooIfmzS0OJZJpv2JoIWOtQLyzPCu1mYWpPNM+9T20ZgDzFOs9HtVC2llaTIpnwkMqR94FZuQrdFqOVdEMpB0FQ42VsmnxSdvsN/bwUBDaciBvHE1q8ZSIqI2dK7hekUyKpFbyox/FGjT+gI5xTds9icnIozI7s1X67gpEefnRq0uCkIWN4g0UWL1ulWSFP9ixZrK4W9wFJCgdCJrKdaPJuEk6oT8C2b7KVuD7wiIjRI5DmetTLywGtNa8pET+/OoT9vvBqpPDt6LMczk+Si9tFnOWU6SCTHEjUJ8N9L+AbTP260oSoKbOmVckT0O9I3VZG3OyjkreRqNCOYIHyPsaqfE2sqwsDQnNHJQOo+RqMdVTDm3dpjrefElX2dxLTakuKSUyVCEFQ1UCNSYJjQUlYOn8Q6A+aVD6TXjiJU6PAjz1/Su+DjvK8CKJpKLSI3OTtlmbH3OVtQ/wBn1VTyhEszxGT5VWuAORpzSR61ZeGGQ6noI/5UitDSP9JGJ4gv9Q/tEdmULcbOqHUlxH86QMyfMa+tDtnmFfaLtMnKAkgcMxAXNH+zzJSrihQP0Psa44A0O0uD+ZceSAEfQ1c3VFmY8dzj/fYMWTgV5iR9R61yuU5VZuH66fOK0w8xI/Kr2NSMUMNqVE5QT6a0mXpZexrfFAa8uuI/ZrizdBfemCDCunI+BoZeXMabwR/etbNRCwsQDuUCQApJ0gj61SZtRtsbsPe1yn8Q1HUUv/EXCg4hD0ap7iv5F8/A/M0TszIT/tIKTmBIHLqKmYnbB5BaVucQtE9YBB8jSprdFoYrhJMpFhsgqayzrEcxPDrVxbM2aE2yUoTlJGZU/iz8SesyKqt1K2Lgpc7ryDqOZHEcwRFWlsxivboCohW4jmRxrKzXdMdm5jaDVse7B5/3qJjzUs6Ce8j0ziTXj97kzaEgEDTfJqM/tIgaKbXrv3Unzce1pv6KqTu0GWE/dgdK+ftvQDfv5fzn+/vNfQTStARuImqH28twnELgDiqf6gD9TWpo4b017qIvftkn9gx9ea2CPH1oJb2ebUjQCmNFvLWk6b61TZENaD8ZjyooyrH/ANMuuF5P2N9imCYPQgeBqQ+jMtfj7itRc/ZmgqI70e1dcPWlzvoUCT86TjTty+Tc8Oik+zS4VlU2ofxAg0QwtczyoftEnK2k8lD3rhgGIJRJWdDTjYfI1oVXVDc6xQJeOD+BCj5GtrbaeNFtkCisXLDOuEMeStVIrjZYk07+FQnlXZxXAGT0oirUk6Yr4uvNcoQDoNTTW0Zb0pDTddpdrMRCo9NKe7dBDZWQcoEkwYioj2P1DShF2ELbFVJSEgmBXtQLG1LqEuIWnKqY38CR9KymbZfBkuejvmUSw3Xaxs6dP3uoE/fSaJWT0ikLJyYThSO9y0FpUk8RB47xoaqXbjY05FraTpvUBwUOI/eoq1EOw7lPIf0qMeyvZQry/SG5WoSjcv8Al/N/yyT4TRSjfqRCdcHzAyDng7ymD4p0+gPnUrAES5HUj3pz+JWyf2Z3t2x92VAmNwz6fMD2pY2XYJeMDcpXyMUM3wxkFyht2fb+8QD0nwgn6VYGzLsyeaiaQ7VwJKiOCY9QR8jTfs07CQZ8a0NH/tGJ4i1/kWMjYyLWk7iAofWgOw14Vrd/LvT5kk00XLWdIUneBp4EUkbFu5HUo4mZq7DmEjMzNwz4/jkb7b/NUOYqe5qnXzoc2r7+iD2gM7o30mfZdw9Mri8ZLYCFfwkpGu9KToZ8IrthyhOgFD8exVD1wstTkEQeBKZBI6HT0rbD3tRWVlfLRv4ovhv4HrD1aCiDw/CRwNBMMcmKNqV3aXiYeRcit8RtmjctpeaH3iAQSN+XePGD863+Hds4hgJdTqSVpV03HfxppbXoRvBBrWzWnkRS9TG5KhdtRcTwNCVdVVBvMORnzq8Yokkzrz1qE64FukfwoEqPCeA+tZmTGttV7gJk9Lmgqldvrc/4g91IPkUiKs60xbtHDl1TPdPTpSTtxbZ7xZ3KITpB1Eb+tb/gkbyvd8FTXXCCf2A8KSJy8VCBRfE7ZKFtNngnN66VxwmwcbWl7sysJ3iDG6KH7Y4xmuEuZcgEIjlpO+r+r0UW5eXXV9h6TWyUV5ifddDhd7LtXVkWdytVIVxC+HlSFs3gqkq7J4FK0qIPrv8ACnrA8Q7oING3MHDyg+EkKAgmIkVjLdBbDTtbt9iHt7YIaYbAzHMoDfJ3E0v4QEjej1k0w/Ea3uFOMhttRbEnMBIndw3caCWdtcEwlCyeiVH2iii+D0Ohy3C5SDtsEH/xU1Vu3GoHpXPD8DvlxDCkj8y4T7GpL9o6xKXBC/AEeRFMSLEs0JS2xmm/hMhKwhteqUKBG4jSiFvnCSCmepifastHnN+npUlF1mMKkeUVKoXknN8PkS7dIRfkqQAlWogaZhv86t4AOWykiIKCPY1S+1N4pN20EpKW0kweZPGrZ2Sus7cHlQP0zRleI+te/Ag4VcqQ0lIJ0zD/AKjXlE7/AGZfS4sITKcxI14E5vrWVsrNB82eWeKV9BZNzJpiwt3SkO2upNNuDOzXn+mbElwG3kjtGz0WD4EA/MJruQFJUlWoMgg8jpUO8Ue6R1+ld7ZVXcf4i9npsg7Q4Sl2zUy4r/TyZyNZEEKPmB71UmDWRtw64uAeA03zHzmr1UgKSQdxqqviDadk8Ep0QYUfGI9KXng/YnC0uPcXHLgBJncY+tMmEbSMtpgNrPkn9aVC3KdeYHtTfsvhzcAkTU49TLHGkBl0GPK98xuwXaZt2Edk6ncM2WR5lO4UBwRbaLkRp3iPeKc8OSANAB4UovX9sTqyZB3iQd/StLR5JTUrPP8AiuLHilBrivn9hltlTcK6UQu2zkUD+GD6QaUWcc1lDateiifM0x22KdqIU0sA6GdBB376bkhJCtNqMb4vmynvtg0O4aaJTA9aI2TsGl7EWlpWoBRUkGAd+msGfCKnYW/IE76xZo9fFFiYQ/upkWfu1eHypIwR/UUSudqBbuqbfSUoP4FawoEfPpSoumRKDl0M9i7IFaM6FSfGomHq7gcMx/COJndI50UYIVqRBo9rkhE6TZyDwyDKZMR50kbdY0GEfZmj944ZdVxAPCeZ08qbsQbW2hYYCS6QSgKMCTVX/wDonEXnFKW3BJkqWtIBPMQST6VGm0SybpTdbel9lWeRwkqV2MGzz+UJJNHcctnHUAskFQG7dPga5YNsa4hIDzifBAJ9z+lM9nhiGxAlXU/2oceDJfwW554ewm4eh4QjsXkniQQU+ZOlFndkG3gRcBKgeGUBQP8AMKactexVvHi2O7diMmdzVUCcI2dt7dIDTYEcT3j70WyCI4VmccxWvbDn86dwI5I7FqhIhKRH1FdkqAPClnGsfZYeU0VgLPfyiSrvCZjhxpTx74li3ShaGVrzTBJygZSN41NCnFOgqk1YZ2c27L+KXNovL2YKgyYgy3ooE8ZhR8qUUbRquGLhD6ip63dUtColRZU4QpHUJJHlFIuHvJfdUvtMi1KKtAQZUSTCj401YFYdkvtWlEOBJEmFAzvBEbqKTTVE4ck8U1OPaO+GYo48oJYC1c8qd3pRsYbencypQ/3AD3o9sLi6FSwWksujvdwQhc7yOvSiO1m1DVgyXXj/ACpH4lHkKVtRel4lqJO7/wDEJlxsjdvkJU3lRmSZUpMiDrB306WNglh0DOkDLonXeN+u6qLx34o39yo5HAw3OgRvjqo/SswHa91AOdxx1R10JI96GeL3AlrZ5H+pIv1y/RO4n0rKqD/1Q6rXsT61ld5bF+ZAl2LkkU7YGuq9wd2SKsDBBuqpNUywug9fzlSZIE6+n9qy2cit7iezOUSdIFR2Ld1W/KkepqzifHAUK2cha3cmqo2tF2q7fVctZGlaMEFKhDY5g/iIlRB+lWvbthA686D7WYQu5abDRTKHQs5iRIyrSUggHXvcaZlTcREWlO/Yqa1RKFTwIpx2e0Apbft1NuONnSD8lR9RR/AHBliqL7L6V4x8wtVL3+O24WpDiShSVFJ0BEgxRTCnq7YhhSVkqyNrnfmSJ9a09Bkim1I854vgySSlj9vqzyzfbcH3S0q6SB7RWl+88kEFvukEZkHMoE7jlO/Wha7BtB1tkA8wCPlRuyWpSRkUmBw3n1M1oySXPf8AfoxYSc/S+H9fw0BcY2QQ6j7tXYukAnL+Aq4yOGvKq3xaxuLVwJebKRwXvSrrmHyMGrfduTmdmYQlCp5EkgpnyB865/b0LSUqCVJO8KAIPiDWVmxtSPS6PU7oL645+issNxPLUvHsQNw2BoQnUA8xTLebI2jklAU0T+Q93+k6Dyil3E9gH4+5fbUOSsyD7Aiqmw0PNiyZshtBlTlfKsqZKJ18vE8PGmprHEEJKVCXDJP5Ujn8vWq1XspiSNzaFgfkcQfYxU3CbC7albzTxO/KEyB5DfUu0R6ZMsTEMXbRcWySrVSso89BPiYph7bpXz7juLP3FwA224XUEZUhCisEGQcoEjWrX2VexG4KjeNi2TlBQEhKlkkqBzZioJiAYjjTsW4q51FVXsNXbGvCs86Vsa2TvXZ7LFXm+nZNR6oymkrEPhdiy/8A+l2n87tyn2GYU2mI4LXeu0J/G4lPioD5moStobWY7dsnkFZj7TVQD4QYnMly1PUuuk+7VMOE/DK6R/mO24/lLhP/AGCuUSLQ9r2jYAkFRHRJ/wDlFBsR+ILLaSoNuKggfwjU+tau7COqABuQkRrCCfmRXjPw2YSCXn3VpHeI7qUiBv4/OhcZ2MTx10KeO4ii5fF0QGyhCJkzKRPTfr7UIxS6buFkIA7MTlEc95pX2zu2jcKFvKWk/hBUScugB157/OuOFYjFdHFUtz7OnltbVwjy6QthwoGqd6eYHIUyYFiBUmAYPCgO0tyFJQrjMeRrXArnKvTjTJISNqMcW24h3VK2lBSk80blRz0pS+Im0/225LmvZp0bSeXEkc6N4+qUhad4/cGlZ63HLfrTMWPeRKe0AF3pXdu6XwMeFdLklJiAR1Fcjd6aADwFQ4tOmcnZPQtZGrpHSayhyGMwkk61lRRI/YFcairMwK40FU7g9xEVZGzt5oKo540zQxStUWNbqlPlXJLKzvXHhXPDHZFdHHEIUc6vIn6UWFhxu2kdGrc8VEipqVRHKhRxIq0bbUrqe6n1NSmHDxIKuP5RVhNA5IS/5CvtpgZS0u4QmVgqW4J/0hqVAHkBPhNKmF3mgKTVutmd+48+Pj0odiGAWzhKlNpB3SkQfak5cO7mIeDUbLUlaYssYqE60ZscbSeNA8Uwhto5TnTOo1CgR00qJZ4CpRlKnB1ISB71UTadD5RhJWWE0+lY3+9QXSsL7rgyce4M08s272qBYWCmxCllXlAipoVVqGecVSM7LpMU3bMucOLqV/euQQRHd5aACBOvHSq7vri6ttXmXUpE97KSmBxKkyB5mrNYfA3nyqDiGOtNKSHCIUcsbydOVNedyXqFw0ai3sK8tNsf93vRRnaJLkATmO6JJPkN9d3Phth9xcF2XWkkyWkfdpKuaSRIB5J9qfsFwG3tk5bdpKBzGqj4qMk+tckpco5uUHTFi0wS5cg5i2P90g/07/WmWwwYIgrWpav6R6D9aKhNbRRrHFESyyfBolAG4VxxC7DSCs7hE+ZipNc32ErSUrAUk6EHUGia44Fp88kCxxpDqsqJJ9qIZq4MsBIhCQkcgABW+U1EbrkKbi36VRua9FaFs1hbqQTbNSv8T8S7DDLhYMEhKP61pSfYmmctVXfx40wpQne61I6Zq44+eHbnOtSjx/YqRZroempFsrWuIJuM3GiR1msw64gpPWoNyrNPtWrS91FJHFiXaMyOih70s3aikweAo5hL/aMRxAkUC2gMFKuYg+Io8EtrAmrBF4ZqEoV2dcmst0SaObTJiqPW1KA0BrKKoZ0rKQEe4c9Bp92df3VW1q7qDTvs2/qKRnXBbwvktjA391TcQRDmYJTJAJUfMUBwV/dTK8ULSM06boPOqkJUW09srIC7laz2aDA/jWNIHIdaJMgAAAQkbhxPVU1xQlAEAfv611SRTfPSJnJPpEoLG8muLt3pCR51zUR0rit5IoXmk+hNI7OozQVAEjQaDTwrk+8E76gXeMJTxpD2q2/DZKG+8vkNSPHlQKLmzm1HstB66byTI86CKx5qYK0geVUTebVXbhMqgHgCYoYvEHcwKlyQZCeE9as+SxPnRPpkWry289slKypIKFLVlbII0OgJPPd51Ew7Z+9SD2ymFkmT3lQfIpofsNtlbf4dbm4uWm1pR2akrcSky2cv4ZnUAGpN58TMLb33KVH/AGIcX8k0fkxA/wAiSfAYThzoKYLKBrnGYq04ZREA7+VMDT6UgAGY5A1V918acPT+BFw54NoSP+pf0oPefHRP+lZqPVboT7JQfnRRgo9ATyyn2XSbocj7frXhuz+X1NUBefG67P8Al27CPEuL+ooRdfFrE17nW0fyNI+apNGLPpM3KunvXG5ecyqyqhUGNBExp718vv7bYi4O/e3Ef7Flv/24qH/iry5Ljzy9YAU44qT1kmuOLE+IN24m5S6HFp7VptcBahCwnIoQDpqn3qRsl8RX7dQTcKU8yd4UQVpHNKjv8CfSq1S8JInhJ8al2xBM6ePCiQLPpZvai1KEuB5sJUJGZaE6eBMih9x8Q8OQYN2xPILzH0SDXzljjOYJcQnMYymBOm8fOglq3KvDf40LRKPp9fxLsOD08dG3N3mmqW+MOLKubwOoUosKQhLe8DuyoynnKiaCrVAJ8qI4k12tu2OJ0HRQ1HzjzqCROohhGHOPKKWklRGpjgKglOsVa+wWGdjbhZELc7x5xwFSC3QojZO4P+ifUfrS7iNotlxTa05VDh461e2aq0+J9iUuoeA0WMp8Ru9qGMaJeTdxQMwG5ygVPxG0U53UJzE6pA39RQHDFaUxYbe5SlX5TP60faOunYCucEfSCVMrAG8xWWttlAJ40/7Y4wOwShB1dAP/AC0kpBUAKFRolzcuzO0rK7hocqyiBFlhXCmzALuCK8rKiauI/E+Sy8Kue6CKNouTWVlZclyXz37ZWKxCK9rKEkiXGMRzoHi+0YbTmUSBuGhJmsrKdCKbFzbS4EfF9qHnVFCPu0DeZ758+HlSyyjU+OvjXlZWhGKS4M+cm3ye3K8ogb64IajU76ysogTQpKjWi2+VZWVBx52dbBqsrK448ygVskVlZXHG0QK87WNOWg/WsrK446Na/s1PtVRoQo8hKQn0rKyuODVosgSRHSpi8DQ73tUnmIk+NeVlRLsmItLMgDr7UbUfuE9DIrKyoOBIsQu7b/K4oEjqN/6+dWwhwAADcKysqQJG4coftHhybhhbZ3xKTyI3VlZXAoqWzESDwMelSg/BAHHSsrKkYdFIneSY3SeHKpLatIrKypRBIFeVlZXHH//Z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28" name="AutoShape 4" descr="data:image/jpeg;base64,/9j/4AAQSkZJRgABAQAAAQABAAD/2wCEAAkGBxQTEhUUEhQVFhQXGRgXFxgXFxQYFhwXFxUXFhwXGBcYHCggGBolHBcUITEhJSkrLi4uFx8zODMsNygtLiwBCgoKDg0OGxAQGywkICQsLCwsLCwsLCwsLCwsLCwsLCwsLCwsLCwsLCwsLCwsLCwsLCwsLCwsLCwsLCwsLCwsLP/AABEIALcBEwMBIgACEQEDEQH/xAAcAAACAgMBAQAAAAAAAAAAAAAFBgQHAAIDAQj/xABEEAABAwIDBQYDBgQEBQQDAAABAgMRAAQFEiEGMUFRYRMicYGRoQexwRQjMlLR8EJykuEVM0NiU4KisvEWs8LSFyRF/8QAGgEAAgMBAQAAAAAAAAAAAAAAAgMBBAUABv/EAC0RAAICAQQABgEEAQUAAAAAAAABAhEDBBIhMQUTIkFRYTIjgdHwFCQzQnGh/9oADAMBAAIRAxEAPwAKtp11fcBCRpy1rujBHiePrTEmwIbzD8StdOtTsPZUBr71zwp8kw1Uo8JIUhgD2YZZPSaOWiDbj7/QndTPhTYAK1QBuk6CgGNXiVunQqCd0CRPlSnthyHKc8nYSwO8Ds9mSI0PCt8Yt3Elsh1ffSomDyiouzV2nOQBlHGRFF8WcSex1B0WPYV0ZbuQKoDvWJN2032zuRSQo948TFQ9osNWy45DiymRllR4jxozidv2T9utX5APQgmvNq3klCogiU60aVkWAcRsFdk2pCjJ3yTyqccOSgIc393UcCeZqW+wQyg8IHyNTLBmQnMNI1nkZ/tS8jSjaGwVvkUb65UpWkxIHl0HCuZfUR4fv2o5e2kLmND8z+gigy2Qk5Y0mT46/LjVEuERGkgzKx6CIHua0s5yiCfE89wPrRJuApsmNJnwAJA9h610tbJJR3d4Kv6STI8oBrmzgzs7f9sEAq76dCDv00NOKLUKayqEjNNVqylTTpcQJJSlZA4kaKjxifOj721irbJnTnYc76FD8XVJ6irGLNS2sRlxt9DFtGnuogaifSKX7hRNu/4AaVOd2hYuEjIqDyWCn5760TbBVtcDQEgRrTIyuQmapcmzBP2psT/o/WjGJkhII/MKhWrAS+lRj/JA999E75YWkDqKanyCuiBjBlIB/wCH8yKFYYvIhwdEiilw0VKidMoHvXlphIlYUd8bulc/yCi/SS7oCBp/CKRNuFgW9wEiFJKVT6Gn9xsmAAdABuNKu2OBOvNXCW0qUpYGUADWBzNS38EdpogvXibzDJTvSkHrIH/muOzjksHwHyFTthNn32bYtPsqG/ikiD4GuVhhy2O0bWIIGm7dwpGoSqxmnb/Em4Oe+fCljGh33OG+mLClgOHwqU9sq27Ki4e9w0qz4dmjjk3Iq+J4J5Y7YfJWeyuKptbkOrBKQCDG/WnVfxBtZkMrM+FaPfDFG8Oq9qGYpsD2KMwcKukCtHJl0uWVybKWPFqsUajROvPiE0W1pQyoFQImRxFCtjtqW7RC0rSTmVmEeAEUDwHBV3TpbQQCNST6Uxf/AI5e/wCIj0NTljpIReOTq6YqM9TNqddE+5+IDCtzK/YVqdugkd1k+ZFDlfDt8f6iPet7jYS5SABlV4HdSHj0rVJ3+4+EtQ+Wh5wjEu1ZQ4UxmExNe1rgmFuNMNtqiUiD61lVXGC6Lyc6B7YAABiB1oNimPoQSlHePsKEOuLKSZMTA13n9BQtbcJKlbt/78aqTzPpFiOBdsm3GNlWq1Egbkzp6cq3evHexQ8goymc6dZT3ikHTeDB8NOdKd09rKjpy5dOnhRPDMXT2QSsgJHaoUFGJbdQO8NDqlxKSBzpaW7sY3XQSY2gPED/AJT9CKLWuKoUUySMu4GONVuq6A36jnGoqdYXxB7ipHLePeuqS5R3pl2XNiN2h/sSkjuggz4CvLrCs7ZEneNw5Uk4de5Uyvuc+QHUHcPDSiiNpXW4SlyEndPeSPBXEfKmQzNdi54fdDheWgLKUmYBBmOAqMq5TMcP3pUdk3Kky64Cg8APSuN8xkUSOQ/q4CgysnFE7XrgUd4CQCfOTKvQADxoBjLYQ2on8SjoOSTAA8Tr/VU1CQApx0EiQlCZCQYjvKPBIkeJMVASz2rgcUqUTm6d3keImkssKLqwKpR7Qg7hAHUk5j8hUqyvoE8FKVHhOX6T50OxR0qWcg1Mx0B4nyAHka4tApy9BAHzPvU0RY2KvQkBY1gJQfMH6xUu9ZSQ5bn8J7yDwCtYIpXt3e4UnWSD6KH6Gid/e5lROsaHz0/7j6UATQLYS62Sl0COZ3eVE8D2g7FZDhztHhvj+1dMIeNw6hIAKAZUd+lNeN7LNLbUpoBK4k8jHTnRQbTtE5EmqZ1a2hQe8lqdN+m6od1tw02YUlIPiKrvFcSLTWRtcRvG7y8KRL65UtUyfKrUZuSKUse10X01t+2pQSns8x60WGOvcEIr5qaUQd5/vT5sntstkpQ8Sto6anvJ8KO2gdhaGI7UutJlQSJ3ADU0n4n8R7vUIKUdQkE+9QMYxkPPFX8O5I6c6AYqiRSpTbY6ONUHrTbO9cUJuVg9MoHoBR60x1SyoXC8zitxgDTlpVcYUkZtTRtAUFTJVGoKvlSpttVYyKXdDMze5X4nQpNWDg1wlbY7vCqiv35dQeaasvZj7y2TCtRR4ekLzfkHXTG4UuY1dNZVSRMHjQ/bzaHsEBtJPakT4DnVWv3anDClEcd9Mcn7AKPyNWwKuyvVqcKQhUwZHOathLoO6COYr58Ssfwqkp4xrTnsbjLjagSZbVvBO7qKVqMk5vdZOPBGPCHvHbkpSCOEVPt9UgzMgVAxxvM0SOU1NwogtJIHAT6UGlm3JphyioxPSs1ldVNGd1eVfFFc3jY/DwAy/wD2P086E44iGhzMR6mPaTRl8ZlQOcemvzn+mg2NugrbT1B9YSn6H1rOkXI/Ao3uFPx2pbPYpMAgpUQSfxLSDKZ6xQ+4t9dZnxH0OlOrpzrdQ2gpTkU0dxzEmMyuR4+NQW9i3isaAg02M/kHJjroV2mSrQJnl+5ppwXZB1ZCsqR4mDTxhmxjTQEiVRv60ftrSNE8KGc37ERgl2V3iuxN2kZmju4BRV5CaW7O2f7UNZFBRVBRBieYHCr9tyRoa4OWKe1LkCSBrRY7boGdLkHfZHWrdltJlaEoSSNdQmPnXVeAurTkXvmc3WRHyo5aMEuA/wAKRPnw/fSiqzTpYk3YiORrorPbnCVhkDMZSBEbswUd/QhRrk7hpbZQCZlI+Q3+9PzzKV5gtIUk8DQLG7NKkZBppA8KRKFFyOTckhJNigEwZ3lSuZ5CoptATJ8BTK3ZBKcp4caCYxZvpUOzQHEK4HQg9DQUEc3cPKQNN5HoNahWtut1/IjedPDiT5CigZdS3nUCBuyEzB5zTDshYIbBc3rVxPLkKFdkvqyRs3gibZIHHief9qYXbpGVfeTISSdeEVHvrMuI+7VlWN0/hPQ1AxvD1/ZHdR2nZ65eQ1IHiJpqjQmTTKNxsyD1oIAOVPLmy7zjJeSAUiTEjMRzApY/w46yN4psWukKkn2yK0zu66H5iuymPT613tGtdR0/fvXZdmSDG6IHjIqWyEj3DSo90GD70VuxlbrywtR2rZH5hPXgasDG9l2VjuQhR57qTNjoLgqRq5hW6jtveKOnMRW13sc8lWmUjmDR3ANksoKnVAwNAKFyjQShKwTcTmanfFWL8PbgdmoEgQeNJWMsgOJirU2ewptLDeVCZKQSecimYeVwIzcMrb4ru5n2wmDCNSPGkUsxBJg1YnxIw4h8ZUiDER8qSsQtFDck1LlzQax8WjRpIIGsb56ijuFPEAo5biRvpUbuikwUEU2bLqU8vLplkT7bqCaJiWbbsLNqkEgry8K3w5SkMpBBncdKNtLQlIGZMAAcK9VcNj+Me1MhgUXaZXeVvhgJV67OgV/SayjX2tv84rKbt+wdxWdun8XGBlnqR3j5A/8AUaWsSvkN3qO0/wAtalJVyCRCQemqfemF64CAQDMA/wBz5yaRcZeDykabkJnz731qolb5Lt0WLa2iQ4VpUlXaISFfhnuEwowd5BHpTBaKA3Ui7HtBIgaCnm2GlAMbJTqcwjdSbc4iWn1NrcyKTu4Tx0PPdvpqU73hFSH8GZcUHHUJKoiSJqVyD0CdmcVccWoElTcSlREHwNHbC/7VxSEoORJIU4YyyOA5msssGaylAkIzZiBpIH8M8qJFtKAEpASkcBu1q7psTfLM/WZ64R2buEpESJ+deP3Iy0FxFBnpw/Sh7t4YiaZqIbFuXQjSZlkbjLtBSzvwsqTOoqBiTmtLvbKQ5mTvn16UUvLidYg8QeBqndo0kqdnEqJMV0xe7DIbSQYVJKgJgDh9fKoiniO9B06E+wpR2l2ocyKZKwrNxKMio5JB14RNC0Oi/cN7UYok/ZQhW/PnA3Egpgnrv0o9gq+4IqrcBClCI0BKhVgYNcQkcqTKVMZGNxHCzWa4Xt2tpzMrLkUQEknTUbiIrWxczbiKXMEvkv3xQtKQlKiBxCsijBpkZLjd0Jmmk6CFkFKSxkA7HVKgPzSRujUCIoDf7I58QLaQQxlC1HlM90edWC1hiULWNYUrOOhOhj0rq43rNDF9tAuakkVpiuytu0DlKyeQihVtaMrV2aZQZ3K096sPGsGD8DMUGd431DwrZtkFZ7y5CgpSjJ0GpB/SotjElQii3bbuW05j2eYSqOOpgdN2tPGLKUuMhgnQcZqs8auIkGe6oqHOP/FeN7eFtKQiVK/3cKJKUuiU4x7Hu+w827RUpwk6mP0FGLBpIZCgZzCZ8RSIzjzt4gdoAJSsCOMCmbZ98htCD+X5VEX+SByc7aAmOD71NW3gB/8A12v5B8qqbG0y4DpA360ac+IHZMobZRK0pjMrdu4DjTtO9q5Ono82WXpiGNsk94n97qri8uVoXqnMmjzmO9uiVKlXGedCn3RpPOhlK2NxYZRW19o6PIZhGdpSirdApzwrC0IQkpbymJjf615YIStCCiISnvEjT1o5ZbRNhIC0RpvGoosUdz5BywySj6FZF7PpWziaMW14y4YCh4HQ1MaYA4CrO0zZRlF1JUK5tz+U+lZTdp0r2i2g2UPcOSy8ufxAITw5gn/rmgljbZlKV5Dy0+lMF83m7NhvXd9RJ8pPmKmN4PkEcqz3KjR2/J5s+rKYpsS9pScz3VeFMNu5IEUG4Y4klD2VWYnSam47iChbhbQC4MqExpB4+MVAurJK2tU5oM8dPAjdSRju0xSFWrKsycyUqXvIBmUAjedImjiC6q2Wbsfi6nkEqbKPEyPCaPuLmkjYW6hlXgn5GmH7UdDwNaulj+mmYGvyXmaO7z0KCFCM34TwJ/L0V86F3VpHn7K/Q0SxBQct1Qd40PIjiORSdfI1ww66DzSFH8R7qxyXuI9RVpxUotNcGepuGRNPntfwLq7oMPtFaZClEajSANSOozA+VPjFo2UAQFJ3jNB39fOlzG8FL6EpkjKoLSRGYGCkjXeCCQaMYbKEJRMlMA+wP1qssCjGjQWslLJfs/b+Ahb2bbf4UpT4Cud5bNODK42lY5KSCPetHX/Wo6brXTfxH6Ung0EmKO02BIZUHmxDaELzJj8IkKBjiNCPOqwex9wJW4klAJ7kewINfQ2RKxrB5afv0qktuMDTbvuMpTDZHaIHAJVwHgQR6VTyY1F7kW8eRtUCLHaS6WSFumCI7oCflR3Yt4ru0ITwO/yNLNpbEDNwp9+GWHH7StUd1GhPXMTHiYHlNIytbWiW2lbLGuytTfd/zEiU9SOB6GhtjjaXUzuUNFJ4g8RR64RxFJ+N4Z2dx2qZCFkExzJgzVNTlCxWFp8M3xPEygylJV0EfWhVveRMdogqkhKju1MkCeNNj+zba0hRUqNDGnzqoTeKZuXW1qJKHFCTxAJEdBFPVyTLEMsHwjzappJQXE8QR9CPWq9CIIp8xVWW2cj8JUY6E6yKSnR3Rz1NWsCaiKzfkPGyq5LaeRj1TR29vQjKlJOYcuVANjFJ7ZJVOUonTnFd8Sci4nhMeooIfmzS0OJZJpv2JoIWOtQLyzPCu1mYWpPNM+9T20ZgDzFOs9HtVC2llaTIpnwkMqR94FZuQrdFqOVdEMpB0FQ42VsmnxSdvsN/bwUBDaciBvHE1q8ZSIqI2dK7hekUyKpFbyox/FGjT+gI5xTds9icnIozI7s1X67gpEefnRq0uCkIWN4g0UWL1ulWSFP9ixZrK4W9wFJCgdCJrKdaPJuEk6oT8C2b7KVuD7wiIjRI5DmetTLywGtNa8pET+/OoT9vvBqpPDt6LMczk+Si9tFnOWU6SCTHEjUJ8N9L+AbTP260oSoKbOmVckT0O9I3VZG3OyjkreRqNCOYIHyPsaqfE2sqwsDQnNHJQOo+RqMdVTDm3dpjrefElX2dxLTakuKSUyVCEFQ1UCNSYJjQUlYOn8Q6A+aVD6TXjiJU6PAjz1/Su+DjvK8CKJpKLSI3OTtlmbH3OVtQ/wBn1VTyhEszxGT5VWuAORpzSR61ZeGGQ6noI/5UitDSP9JGJ4gv9Q/tEdmULcbOqHUlxH86QMyfMa+tDtnmFfaLtMnKAkgcMxAXNH+zzJSrihQP0Psa44A0O0uD+ZceSAEfQ1c3VFmY8dzj/fYMWTgV5iR9R61yuU5VZuH66fOK0w8xI/Kr2NSMUMNqVE5QT6a0mXpZexrfFAa8uuI/ZrizdBfemCDCunI+BoZeXMabwR/etbNRCwsQDuUCQApJ0gj61SZtRtsbsPe1yn8Q1HUUv/EXCg4hD0ap7iv5F8/A/M0TszIT/tIKTmBIHLqKmYnbB5BaVucQtE9YBB8jSprdFoYrhJMpFhsgqayzrEcxPDrVxbM2aE2yUoTlJGZU/iz8SesyKqt1K2Lgpc7ryDqOZHEcwRFWlsxivboCohW4jmRxrKzXdMdm5jaDVse7B5/3qJjzUs6Ce8j0ziTXj97kzaEgEDTfJqM/tIgaKbXrv3Unzce1pv6KqTu0GWE/dgdK+ftvQDfv5fzn+/vNfQTStARuImqH28twnELgDiqf6gD9TWpo4b017qIvftkn9gx9ea2CPH1oJb2ebUjQCmNFvLWk6b61TZENaD8ZjyooyrH/ANMuuF5P2N9imCYPQgeBqQ+jMtfj7itRc/ZmgqI70e1dcPWlzvoUCT86TjTty+Tc8Oik+zS4VlU2ofxAg0QwtczyoftEnK2k8lD3rhgGIJRJWdDTjYfI1oVXVDc6xQJeOD+BCj5GtrbaeNFtkCisXLDOuEMeStVIrjZYk07+FQnlXZxXAGT0oirUk6Yr4uvNcoQDoNTTW0Zb0pDTddpdrMRCo9NKe7dBDZWQcoEkwYioj2P1DShF2ELbFVJSEgmBXtQLG1LqEuIWnKqY38CR9KymbZfBkuejvmUSw3Xaxs6dP3uoE/fSaJWT0ikLJyYThSO9y0FpUk8RB47xoaqXbjY05FraTpvUBwUOI/eoq1EOw7lPIf0qMeyvZQry/SG5WoSjcv8Al/N/yyT4TRSjfqRCdcHzAyDng7ymD4p0+gPnUrAES5HUj3pz+JWyf2Z3t2x92VAmNwz6fMD2pY2XYJeMDcpXyMUM3wxkFyht2fb+8QD0nwgn6VYGzLsyeaiaQ7VwJKiOCY9QR8jTfs07CQZ8a0NH/tGJ4i1/kWMjYyLWk7iAofWgOw14Vrd/LvT5kk00XLWdIUneBp4EUkbFu5HUo4mZq7DmEjMzNwz4/jkb7b/NUOYqe5qnXzoc2r7+iD2gM7o30mfZdw9Mri8ZLYCFfwkpGu9KToZ8IrthyhOgFD8exVD1wstTkEQeBKZBI6HT0rbD3tRWVlfLRv4ovhv4HrD1aCiDw/CRwNBMMcmKNqV3aXiYeRcit8RtmjctpeaH3iAQSN+XePGD863+Hds4hgJdTqSVpV03HfxppbXoRvBBrWzWnkRS9TG5KhdtRcTwNCVdVVBvMORnzq8Yokkzrz1qE64FukfwoEqPCeA+tZmTGttV7gJk9Lmgqldvrc/4g91IPkUiKs60xbtHDl1TPdPTpSTtxbZ7xZ3KITpB1Eb+tb/gkbyvd8FTXXCCf2A8KSJy8VCBRfE7ZKFtNngnN66VxwmwcbWl7sysJ3iDG6KH7Y4xmuEuZcgEIjlpO+r+r0UW5eXXV9h6TWyUV5ifddDhd7LtXVkWdytVIVxC+HlSFs3gqkq7J4FK0qIPrv8ACnrA8Q7oING3MHDyg+EkKAgmIkVjLdBbDTtbt9iHt7YIaYbAzHMoDfJ3E0v4QEjej1k0w/Ea3uFOMhttRbEnMBIndw3caCWdtcEwlCyeiVH2iii+D0Ohy3C5SDtsEH/xU1Vu3GoHpXPD8DvlxDCkj8y4T7GpL9o6xKXBC/AEeRFMSLEs0JS2xmm/hMhKwhteqUKBG4jSiFvnCSCmepifastHnN+npUlF1mMKkeUVKoXknN8PkS7dIRfkqQAlWogaZhv86t4AOWykiIKCPY1S+1N4pN20EpKW0kweZPGrZ2Sus7cHlQP0zRleI+te/Ag4VcqQ0lIJ0zD/AKjXlE7/AGZfS4sITKcxI14E5vrWVsrNB82eWeKV9BZNzJpiwt3SkO2upNNuDOzXn+mbElwG3kjtGz0WD4EA/MJruQFJUlWoMgg8jpUO8Ue6R1+ld7ZVXcf4i9npsg7Q4Sl2zUy4r/TyZyNZEEKPmB71UmDWRtw64uAeA03zHzmr1UgKSQdxqqviDadk8Ep0QYUfGI9KXng/YnC0uPcXHLgBJncY+tMmEbSMtpgNrPkn9aVC3KdeYHtTfsvhzcAkTU49TLHGkBl0GPK98xuwXaZt2Edk6ncM2WR5lO4UBwRbaLkRp3iPeKc8OSANAB4UovX9sTqyZB3iQd/StLR5JTUrPP8AiuLHilBrivn9hltlTcK6UQu2zkUD+GD6QaUWcc1lDateiifM0x22KdqIU0sA6GdBB376bkhJCtNqMb4vmynvtg0O4aaJTA9aI2TsGl7EWlpWoBRUkGAd+msGfCKnYW/IE76xZo9fFFiYQ/upkWfu1eHypIwR/UUSudqBbuqbfSUoP4FawoEfPpSoumRKDl0M9i7IFaM6FSfGomHq7gcMx/COJndI50UYIVqRBo9rkhE6TZyDwyDKZMR50kbdY0GEfZmj944ZdVxAPCeZ08qbsQbW2hYYCS6QSgKMCTVX/wDonEXnFKW3BJkqWtIBPMQST6VGm0SybpTdbel9lWeRwkqV2MGzz+UJJNHcctnHUAskFQG7dPga5YNsa4hIDzifBAJ9z+lM9nhiGxAlXU/2oceDJfwW554ewm4eh4QjsXkniQQU+ZOlFndkG3gRcBKgeGUBQP8AMKactexVvHi2O7diMmdzVUCcI2dt7dIDTYEcT3j70WyCI4VmccxWvbDn86dwI5I7FqhIhKRH1FdkqAPClnGsfZYeU0VgLPfyiSrvCZjhxpTx74li3ShaGVrzTBJygZSN41NCnFOgqk1YZ2c27L+KXNovL2YKgyYgy3ooE8ZhR8qUUbRquGLhD6ip63dUtColRZU4QpHUJJHlFIuHvJfdUvtMi1KKtAQZUSTCj401YFYdkvtWlEOBJEmFAzvBEbqKTTVE4ck8U1OPaO+GYo48oJYC1c8qd3pRsYbencypQ/3AD3o9sLi6FSwWksujvdwQhc7yOvSiO1m1DVgyXXj/ACpH4lHkKVtRel4lqJO7/wDEJlxsjdvkJU3lRmSZUpMiDrB306WNglh0DOkDLonXeN+u6qLx34o39yo5HAw3OgRvjqo/SswHa91AOdxx1R10JI96GeL3AlrZ5H+pIv1y/RO4n0rKqD/1Q6rXsT61ld5bF+ZAl2LkkU7YGuq9wd2SKsDBBuqpNUywug9fzlSZIE6+n9qy2cit7iezOUSdIFR2Ld1W/KkepqzifHAUK2cha3cmqo2tF2q7fVctZGlaMEFKhDY5g/iIlRB+lWvbthA686D7WYQu5abDRTKHQs5iRIyrSUggHXvcaZlTcREWlO/Yqa1RKFTwIpx2e0Apbft1NuONnSD8lR9RR/AHBliqL7L6V4x8wtVL3+O24WpDiShSVFJ0BEgxRTCnq7YhhSVkqyNrnfmSJ9a09Bkim1I854vgySSlj9vqzyzfbcH3S0q6SB7RWl+88kEFvukEZkHMoE7jlO/Wha7BtB1tkA8wCPlRuyWpSRkUmBw3n1M1oySXPf8AfoxYSc/S+H9fw0BcY2QQ6j7tXYukAnL+Aq4yOGvKq3xaxuLVwJebKRwXvSrrmHyMGrfduTmdmYQlCp5EkgpnyB865/b0LSUqCVJO8KAIPiDWVmxtSPS6PU7oL645+issNxPLUvHsQNw2BoQnUA8xTLebI2jklAU0T+Q93+k6Dyil3E9gH4+5fbUOSsyD7Aiqmw0PNiyZshtBlTlfKsqZKJ18vE8PGmprHEEJKVCXDJP5Ujn8vWq1XspiSNzaFgfkcQfYxU3CbC7albzTxO/KEyB5DfUu0R6ZMsTEMXbRcWySrVSso89BPiYph7bpXz7juLP3FwA224XUEZUhCisEGQcoEjWrX2VexG4KjeNi2TlBQEhKlkkqBzZioJiAYjjTsW4q51FVXsNXbGvCs86Vsa2TvXZ7LFXm+nZNR6oymkrEPhdiy/8A+l2n87tyn2GYU2mI4LXeu0J/G4lPioD5moStobWY7dsnkFZj7TVQD4QYnMly1PUuuk+7VMOE/DK6R/mO24/lLhP/AGCuUSLQ9r2jYAkFRHRJ/wDlFBsR+ILLaSoNuKggfwjU+tau7COqABuQkRrCCfmRXjPw2YSCXn3VpHeI7qUiBv4/OhcZ2MTx10KeO4ii5fF0QGyhCJkzKRPTfr7UIxS6buFkIA7MTlEc95pX2zu2jcKFvKWk/hBUScugB157/OuOFYjFdHFUtz7OnltbVwjy6QthwoGqd6eYHIUyYFiBUmAYPCgO0tyFJQrjMeRrXArnKvTjTJISNqMcW24h3VK2lBSk80blRz0pS+Im0/225LmvZp0bSeXEkc6N4+qUhad4/cGlZ63HLfrTMWPeRKe0AF3pXdu6XwMeFdLklJiAR1Fcjd6aADwFQ4tOmcnZPQtZGrpHSayhyGMwkk61lRRI/YFcairMwK40FU7g9xEVZGzt5oKo540zQxStUWNbqlPlXJLKzvXHhXPDHZFdHHEIUc6vIn6UWFhxu2kdGrc8VEipqVRHKhRxIq0bbUrqe6n1NSmHDxIKuP5RVhNA5IS/5CvtpgZS0u4QmVgqW4J/0hqVAHkBPhNKmF3mgKTVutmd+48+Pj0odiGAWzhKlNpB3SkQfak5cO7mIeDUbLUlaYssYqE60ZscbSeNA8Uwhto5TnTOo1CgR00qJZ4CpRlKnB1ISB71UTadD5RhJWWE0+lY3+9QXSsL7rgyce4M08s272qBYWCmxCllXlAipoVVqGecVSM7LpMU3bMucOLqV/euQQRHd5aACBOvHSq7vri6ttXmXUpE97KSmBxKkyB5mrNYfA3nyqDiGOtNKSHCIUcsbydOVNedyXqFw0ai3sK8tNsf93vRRnaJLkATmO6JJPkN9d3Phth9xcF2XWkkyWkfdpKuaSRIB5J9qfsFwG3tk5bdpKBzGqj4qMk+tckpco5uUHTFi0wS5cg5i2P90g/07/WmWwwYIgrWpav6R6D9aKhNbRRrHFESyyfBolAG4VxxC7DSCs7hE+ZipNc32ErSUrAUk6EHUGia44Fp88kCxxpDqsqJJ9qIZq4MsBIhCQkcgABW+U1EbrkKbi36VRua9FaFs1hbqQTbNSv8T8S7DDLhYMEhKP61pSfYmmctVXfx40wpQne61I6Zq44+eHbnOtSjx/YqRZroempFsrWuIJuM3GiR1msw64gpPWoNyrNPtWrS91FJHFiXaMyOih70s3aikweAo5hL/aMRxAkUC2gMFKuYg+Io8EtrAmrBF4ZqEoV2dcmst0SaObTJiqPW1KA0BrKKoZ0rKQEe4c9Bp92df3VW1q7qDTvs2/qKRnXBbwvktjA391TcQRDmYJTJAJUfMUBwV/dTK8ULSM06boPOqkJUW09srIC7laz2aDA/jWNIHIdaJMgAAAQkbhxPVU1xQlAEAfv611SRTfPSJnJPpEoLG8muLt3pCR51zUR0rit5IoXmk+hNI7OozQVAEjQaDTwrk+8E76gXeMJTxpD2q2/DZKG+8vkNSPHlQKLmzm1HstB66byTI86CKx5qYK0geVUTebVXbhMqgHgCYoYvEHcwKlyQZCeE9as+SxPnRPpkWry289slKypIKFLVlbII0OgJPPd51Ew7Z+9SD2ymFkmT3lQfIpofsNtlbf4dbm4uWm1pR2akrcSky2cv4ZnUAGpN58TMLb33KVH/AGIcX8k0fkxA/wAiSfAYThzoKYLKBrnGYq04ZREA7+VMDT6UgAGY5A1V918acPT+BFw54NoSP+pf0oPefHRP+lZqPVboT7JQfnRRgo9ATyyn2XSbocj7frXhuz+X1NUBefG67P8Al27CPEuL+ooRdfFrE17nW0fyNI+apNGLPpM3KunvXG5ecyqyqhUGNBExp718vv7bYi4O/e3Ef7Flv/24qH/iry5Ljzy9YAU44qT1kmuOLE+IN24m5S6HFp7VptcBahCwnIoQDpqn3qRsl8RX7dQTcKU8yd4UQVpHNKjv8CfSq1S8JInhJ8al2xBM6ePCiQLPpZvai1KEuB5sJUJGZaE6eBMih9x8Q8OQYN2xPILzH0SDXzljjOYJcQnMYymBOm8fOglq3KvDf40LRKPp9fxLsOD08dG3N3mmqW+MOLKubwOoUosKQhLe8DuyoynnKiaCrVAJ8qI4k12tu2OJ0HRQ1HzjzqCROohhGHOPKKWklRGpjgKglOsVa+wWGdjbhZELc7x5xwFSC3QojZO4P+ifUfrS7iNotlxTa05VDh461e2aq0+J9iUuoeA0WMp8Ru9qGMaJeTdxQMwG5ygVPxG0U53UJzE6pA39RQHDFaUxYbe5SlX5TP60faOunYCucEfSCVMrAG8xWWttlAJ40/7Y4wOwShB1dAP/AC0kpBUAKFRolzcuzO0rK7hocqyiBFlhXCmzALuCK8rKiauI/E+Sy8Kue6CKNouTWVlZclyXz37ZWKxCK9rKEkiXGMRzoHi+0YbTmUSBuGhJmsrKdCKbFzbS4EfF9qHnVFCPu0DeZ758+HlSyyjU+OvjXlZWhGKS4M+cm3ye3K8ogb64IajU76ysogTQpKjWi2+VZWVBx52dbBqsrK448ygVskVlZXHG0QK87WNOWg/WsrK446Na/s1PtVRoQo8hKQn0rKyuODVosgSRHSpi8DQ73tUnmIk+NeVlRLsmItLMgDr7UbUfuE9DIrKyoOBIsQu7b/K4oEjqN/6+dWwhwAADcKysqQJG4coftHhybhhbZ3xKTyI3VlZXAoqWzESDwMelSg/BAHHSsrKkYdFIneSY3SeHKpLatIrKypRBIFeVlZXHH//Z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data:image/jpeg;base64,/9j/4AAQSkZJRgABAQAAAQABAAD/2wCEAAkGBxQTEhUUEhQVFhQXGRgXFxgXFxQYFhwXFxUXFhwXGBcYHCggGBolHBcUITEhJSkrLi4uFx8zODMsNygtLiwBCgoKDg0OGxAQGywkICQsLCwsLCwsLCwsLCwsLCwsLCwsLCwsLCwsLCwsLCwsLCwsLCwsLCwsLCwsLCwsLCwsLP/AABEIALcBEwMBIgACEQEDEQH/xAAcAAACAgMBAQAAAAAAAAAAAAAFBgQHAAIDAQj/xABEEAABAwIDBQYDBgQEBQQDAAABAgMRAAQFEiEGMUFRYRMicYGRoQexwRQjMlLR8EJykuEVM0NiU4KisvEWs8LSFyRF/8QAGgEAAgMBAQAAAAAAAAAAAAAAAgMBBAUABv/EAC0RAAICAQQABgEEAQUAAAAAAAABAhEDBBIhMQUTIkFRYTIjgdHwFCQzQnGh/9oADAMBAAIRAxEAPwAKtp11fcBCRpy1rujBHiePrTEmwIbzD8StdOtTsPZUBr71zwp8kw1Uo8JIUhgD2YZZPSaOWiDbj7/QndTPhTYAK1QBuk6CgGNXiVunQqCd0CRPlSnthyHKc8nYSwO8Ds9mSI0PCt8Yt3Elsh1ffSomDyiouzV2nOQBlHGRFF8WcSex1B0WPYV0ZbuQKoDvWJN2032zuRSQo948TFQ9osNWy45DiymRllR4jxozidv2T9utX5APQgmvNq3klCogiU60aVkWAcRsFdk2pCjJ3yTyqccOSgIc393UcCeZqW+wQyg8IHyNTLBmQnMNI1nkZ/tS8jSjaGwVvkUb65UpWkxIHl0HCuZfUR4fv2o5e2kLmND8z+gigy2Qk5Y0mT46/LjVEuERGkgzKx6CIHua0s5yiCfE89wPrRJuApsmNJnwAJA9h610tbJJR3d4Kv6STI8oBrmzgzs7f9sEAq76dCDv00NOKLUKayqEjNNVqylTTpcQJJSlZA4kaKjxifOj721irbJnTnYc76FD8XVJ6irGLNS2sRlxt9DFtGnuogaifSKX7hRNu/4AaVOd2hYuEjIqDyWCn5760TbBVtcDQEgRrTIyuQmapcmzBP2psT/o/WjGJkhII/MKhWrAS+lRj/JA999E75YWkDqKanyCuiBjBlIB/wCH8yKFYYvIhwdEiilw0VKidMoHvXlphIlYUd8bulc/yCi/SS7oCBp/CKRNuFgW9wEiFJKVT6Gn9xsmAAdABuNKu2OBOvNXCW0qUpYGUADWBzNS38EdpogvXibzDJTvSkHrIH/muOzjksHwHyFTthNn32bYtPsqG/ikiD4GuVhhy2O0bWIIGm7dwpGoSqxmnb/Em4Oe+fCljGh33OG+mLClgOHwqU9sq27Ki4e9w0qz4dmjjk3Iq+J4J5Y7YfJWeyuKptbkOrBKQCDG/WnVfxBtZkMrM+FaPfDFG8Oq9qGYpsD2KMwcKukCtHJl0uWVybKWPFqsUajROvPiE0W1pQyoFQImRxFCtjtqW7RC0rSTmVmEeAEUDwHBV3TpbQQCNST6Uxf/AI5e/wCIj0NTljpIReOTq6YqM9TNqddE+5+IDCtzK/YVqdugkd1k+ZFDlfDt8f6iPet7jYS5SABlV4HdSHj0rVJ3+4+EtQ+Wh5wjEu1ZQ4UxmExNe1rgmFuNMNtqiUiD61lVXGC6Lyc6B7YAABiB1oNimPoQSlHePsKEOuLKSZMTA13n9BQtbcJKlbt/78aqTzPpFiOBdsm3GNlWq1Egbkzp6cq3evHexQ8goymc6dZT3ikHTeDB8NOdKd09rKjpy5dOnhRPDMXT2QSsgJHaoUFGJbdQO8NDqlxKSBzpaW7sY3XQSY2gPED/AJT9CKLWuKoUUySMu4GONVuq6A36jnGoqdYXxB7ipHLePeuqS5R3pl2XNiN2h/sSkjuggz4CvLrCs7ZEneNw5Uk4de5Uyvuc+QHUHcPDSiiNpXW4SlyEndPeSPBXEfKmQzNdi54fdDheWgLKUmYBBmOAqMq5TMcP3pUdk3Kky64Cg8APSuN8xkUSOQ/q4CgysnFE7XrgUd4CQCfOTKvQADxoBjLYQ2on8SjoOSTAA8Tr/VU1CQApx0EiQlCZCQYjvKPBIkeJMVASz2rgcUqUTm6d3keImkssKLqwKpR7Qg7hAHUk5j8hUqyvoE8FKVHhOX6T50OxR0qWcg1Mx0B4nyAHka4tApy9BAHzPvU0RY2KvQkBY1gJQfMH6xUu9ZSQ5bn8J7yDwCtYIpXt3e4UnWSD6KH6Gid/e5lROsaHz0/7j6UATQLYS62Sl0COZ3eVE8D2g7FZDhztHhvj+1dMIeNw6hIAKAZUd+lNeN7LNLbUpoBK4k8jHTnRQbTtE5EmqZ1a2hQe8lqdN+m6od1tw02YUlIPiKrvFcSLTWRtcRvG7y8KRL65UtUyfKrUZuSKUse10X01t+2pQSns8x60WGOvcEIr5qaUQd5/vT5sntstkpQ8Sto6anvJ8KO2gdhaGI7UutJlQSJ3ADU0n4n8R7vUIKUdQkE+9QMYxkPPFX8O5I6c6AYqiRSpTbY6ONUHrTbO9cUJuVg9MoHoBR60x1SyoXC8zitxgDTlpVcYUkZtTRtAUFTJVGoKvlSpttVYyKXdDMze5X4nQpNWDg1wlbY7vCqiv35dQeaasvZj7y2TCtRR4ekLzfkHXTG4UuY1dNZVSRMHjQ/bzaHsEBtJPakT4DnVWv3anDClEcd9Mcn7AKPyNWwKuyvVqcKQhUwZHOathLoO6COYr58Ssfwqkp4xrTnsbjLjagSZbVvBO7qKVqMk5vdZOPBGPCHvHbkpSCOEVPt9UgzMgVAxxvM0SOU1NwogtJIHAT6UGlm3JphyioxPSs1ldVNGd1eVfFFc3jY/DwAy/wD2P086E44iGhzMR6mPaTRl8ZlQOcemvzn+mg2NugrbT1B9YSn6H1rOkXI/Ao3uFPx2pbPYpMAgpUQSfxLSDKZ6xQ+4t9dZnxH0OlOrpzrdQ2gpTkU0dxzEmMyuR4+NQW9i3isaAg02M/kHJjroV2mSrQJnl+5ppwXZB1ZCsqR4mDTxhmxjTQEiVRv60ftrSNE8KGc37ERgl2V3iuxN2kZmju4BRV5CaW7O2f7UNZFBRVBRBieYHCr9tyRoa4OWKe1LkCSBrRY7boGdLkHfZHWrdltJlaEoSSNdQmPnXVeAurTkXvmc3WRHyo5aMEuA/wAKRPnw/fSiqzTpYk3YiORrorPbnCVhkDMZSBEbswUd/QhRrk7hpbZQCZlI+Q3+9PzzKV5gtIUk8DQLG7NKkZBppA8KRKFFyOTckhJNigEwZ3lSuZ5CoptATJ8BTK3ZBKcp4caCYxZvpUOzQHEK4HQg9DQUEc3cPKQNN5HoNahWtut1/IjedPDiT5CigZdS3nUCBuyEzB5zTDshYIbBc3rVxPLkKFdkvqyRs3gibZIHHief9qYXbpGVfeTISSdeEVHvrMuI+7VlWN0/hPQ1AxvD1/ZHdR2nZ65eQ1IHiJpqjQmTTKNxsyD1oIAOVPLmy7zjJeSAUiTEjMRzApY/w46yN4psWukKkn2yK0zu66H5iuymPT613tGtdR0/fvXZdmSDG6IHjIqWyEj3DSo90GD70VuxlbrywtR2rZH5hPXgasDG9l2VjuQhR57qTNjoLgqRq5hW6jtveKOnMRW13sc8lWmUjmDR3ANksoKnVAwNAKFyjQShKwTcTmanfFWL8PbgdmoEgQeNJWMsgOJirU2ewptLDeVCZKQSecimYeVwIzcMrb4ru5n2wmDCNSPGkUsxBJg1YnxIw4h8ZUiDER8qSsQtFDck1LlzQax8WjRpIIGsb56ijuFPEAo5biRvpUbuikwUEU2bLqU8vLplkT7bqCaJiWbbsLNqkEgry8K3w5SkMpBBncdKNtLQlIGZMAAcK9VcNj+Me1MhgUXaZXeVvhgJV67OgV/SayjX2tv84rKbt+wdxWdun8XGBlnqR3j5A/8AUaWsSvkN3qO0/wAtalJVyCRCQemqfemF64CAQDMA/wBz5yaRcZeDykabkJnz731qolb5Lt0WLa2iQ4VpUlXaISFfhnuEwowd5BHpTBaKA3Ui7HtBIgaCnm2GlAMbJTqcwjdSbc4iWn1NrcyKTu4Tx0PPdvpqU73hFSH8GZcUHHUJKoiSJqVyD0CdmcVccWoElTcSlREHwNHbC/7VxSEoORJIU4YyyOA5msssGaylAkIzZiBpIH8M8qJFtKAEpASkcBu1q7psTfLM/WZ64R2buEpESJ+deP3Iy0FxFBnpw/Sh7t4YiaZqIbFuXQjSZlkbjLtBSzvwsqTOoqBiTmtLvbKQ5mTvn16UUvLidYg8QeBqndo0kqdnEqJMV0xe7DIbSQYVJKgJgDh9fKoiniO9B06E+wpR2l2ocyKZKwrNxKMio5JB14RNC0Oi/cN7UYok/ZQhW/PnA3Egpgnrv0o9gq+4IqrcBClCI0BKhVgYNcQkcqTKVMZGNxHCzWa4Xt2tpzMrLkUQEknTUbiIrWxczbiKXMEvkv3xQtKQlKiBxCsijBpkZLjd0Jmmk6CFkFKSxkA7HVKgPzSRujUCIoDf7I58QLaQQxlC1HlM90edWC1hiULWNYUrOOhOhj0rq43rNDF9tAuakkVpiuytu0DlKyeQihVtaMrV2aZQZ3K096sPGsGD8DMUGd431DwrZtkFZ7y5CgpSjJ0GpB/SotjElQii3bbuW05j2eYSqOOpgdN2tPGLKUuMhgnQcZqs8auIkGe6oqHOP/FeN7eFtKQiVK/3cKJKUuiU4x7Hu+w827RUpwk6mP0FGLBpIZCgZzCZ8RSIzjzt4gdoAJSsCOMCmbZ98htCD+X5VEX+SByc7aAmOD71NW3gB/8A12v5B8qqbG0y4DpA360ac+IHZMobZRK0pjMrdu4DjTtO9q5Ono82WXpiGNsk94n97qri8uVoXqnMmjzmO9uiVKlXGedCn3RpPOhlK2NxYZRW19o6PIZhGdpSirdApzwrC0IQkpbymJjf615YIStCCiISnvEjT1o5ZbRNhIC0RpvGoosUdz5BywySj6FZF7PpWziaMW14y4YCh4HQ1MaYA4CrO0zZRlF1JUK5tz+U+lZTdp0r2i2g2UPcOSy8ufxAITw5gn/rmgljbZlKV5Dy0+lMF83m7NhvXd9RJ8pPmKmN4PkEcqz3KjR2/J5s+rKYpsS9pScz3VeFMNu5IEUG4Y4klD2VWYnSam47iChbhbQC4MqExpB4+MVAurJK2tU5oM8dPAjdSRju0xSFWrKsycyUqXvIBmUAjedImjiC6q2Wbsfi6nkEqbKPEyPCaPuLmkjYW6hlXgn5GmH7UdDwNaulj+mmYGvyXmaO7z0KCFCM34TwJ/L0V86F3VpHn7K/Q0SxBQct1Qd40PIjiORSdfI1ww66DzSFH8R7qxyXuI9RVpxUotNcGepuGRNPntfwLq7oMPtFaZClEajSANSOozA+VPjFo2UAQFJ3jNB39fOlzG8FL6EpkjKoLSRGYGCkjXeCCQaMYbKEJRMlMA+wP1qssCjGjQWslLJfs/b+Ahb2bbf4UpT4Cud5bNODK42lY5KSCPetHX/Wo6brXTfxH6Ung0EmKO02BIZUHmxDaELzJj8IkKBjiNCPOqwex9wJW4klAJ7kewINfQ2RKxrB5afv0qktuMDTbvuMpTDZHaIHAJVwHgQR6VTyY1F7kW8eRtUCLHaS6WSFumCI7oCflR3Yt4ru0ITwO/yNLNpbEDNwp9+GWHH7StUd1GhPXMTHiYHlNIytbWiW2lbLGuytTfd/zEiU9SOB6GhtjjaXUzuUNFJ4g8RR64RxFJ+N4Z2dx2qZCFkExzJgzVNTlCxWFp8M3xPEygylJV0EfWhVveRMdogqkhKju1MkCeNNj+zba0hRUqNDGnzqoTeKZuXW1qJKHFCTxAJEdBFPVyTLEMsHwjzappJQXE8QR9CPWq9CIIp8xVWW2cj8JUY6E6yKSnR3Rz1NWsCaiKzfkPGyq5LaeRj1TR29vQjKlJOYcuVANjFJ7ZJVOUonTnFd8Sci4nhMeooIfmzS0OJZJpv2JoIWOtQLyzPCu1mYWpPNM+9T20ZgDzFOs9HtVC2llaTIpnwkMqR94FZuQrdFqOVdEMpB0FQ42VsmnxSdvsN/bwUBDaciBvHE1q8ZSIqI2dK7hekUyKpFbyox/FGjT+gI5xTds9icnIozI7s1X67gpEefnRq0uCkIWN4g0UWL1ulWSFP9ixZrK4W9wFJCgdCJrKdaPJuEk6oT8C2b7KVuD7wiIjRI5DmetTLywGtNa8pET+/OoT9vvBqpPDt6LMczk+Si9tFnOWU6SCTHEjUJ8N9L+AbTP260oSoKbOmVckT0O9I3VZG3OyjkreRqNCOYIHyPsaqfE2sqwsDQnNHJQOo+RqMdVTDm3dpjrefElX2dxLTakuKSUyVCEFQ1UCNSYJjQUlYOn8Q6A+aVD6TXjiJU6PAjz1/Su+DjvK8CKJpKLSI3OTtlmbH3OVtQ/wBn1VTyhEszxGT5VWuAORpzSR61ZeGGQ6noI/5UitDSP9JGJ4gv9Q/tEdmULcbOqHUlxH86QMyfMa+tDtnmFfaLtMnKAkgcMxAXNH+zzJSrihQP0Psa44A0O0uD+ZceSAEfQ1c3VFmY8dzj/fYMWTgV5iR9R61yuU5VZuH66fOK0w8xI/Kr2NSMUMNqVE5QT6a0mXpZexrfFAa8uuI/ZrizdBfemCDCunI+BoZeXMabwR/etbNRCwsQDuUCQApJ0gj61SZtRtsbsPe1yn8Q1HUUv/EXCg4hD0ap7iv5F8/A/M0TszIT/tIKTmBIHLqKmYnbB5BaVucQtE9YBB8jSprdFoYrhJMpFhsgqayzrEcxPDrVxbM2aE2yUoTlJGZU/iz8SesyKqt1K2Lgpc7ryDqOZHEcwRFWlsxivboCohW4jmRxrKzXdMdm5jaDVse7B5/3qJjzUs6Ce8j0ziTXj97kzaEgEDTfJqM/tIgaKbXrv3Unzce1pv6KqTu0GWE/dgdK+ftvQDfv5fzn+/vNfQTStARuImqH28twnELgDiqf6gD9TWpo4b017qIvftkn9gx9ea2CPH1oJb2ebUjQCmNFvLWk6b61TZENaD8ZjyooyrH/ANMuuF5P2N9imCYPQgeBqQ+jMtfj7itRc/ZmgqI70e1dcPWlzvoUCT86TjTty+Tc8Oik+zS4VlU2ofxAg0QwtczyoftEnK2k8lD3rhgGIJRJWdDTjYfI1oVXVDc6xQJeOD+BCj5GtrbaeNFtkCisXLDOuEMeStVIrjZYk07+FQnlXZxXAGT0oirUk6Yr4uvNcoQDoNTTW0Zb0pDTddpdrMRCo9NKe7dBDZWQcoEkwYioj2P1DShF2ELbFVJSEgmBXtQLG1LqEuIWnKqY38CR9KymbZfBkuejvmUSw3Xaxs6dP3uoE/fSaJWT0ikLJyYThSO9y0FpUk8RB47xoaqXbjY05FraTpvUBwUOI/eoq1EOw7lPIf0qMeyvZQry/SG5WoSjcv8Al/N/yyT4TRSjfqRCdcHzAyDng7ymD4p0+gPnUrAES5HUj3pz+JWyf2Z3t2x92VAmNwz6fMD2pY2XYJeMDcpXyMUM3wxkFyht2fb+8QD0nwgn6VYGzLsyeaiaQ7VwJKiOCY9QR8jTfs07CQZ8a0NH/tGJ4i1/kWMjYyLWk7iAofWgOw14Vrd/LvT5kk00XLWdIUneBp4EUkbFu5HUo4mZq7DmEjMzNwz4/jkb7b/NUOYqe5qnXzoc2r7+iD2gM7o30mfZdw9Mri8ZLYCFfwkpGu9KToZ8IrthyhOgFD8exVD1wstTkEQeBKZBI6HT0rbD3tRWVlfLRv4ovhv4HrD1aCiDw/CRwNBMMcmKNqV3aXiYeRcit8RtmjctpeaH3iAQSN+XePGD863+Hds4hgJdTqSVpV03HfxppbXoRvBBrWzWnkRS9TG5KhdtRcTwNCVdVVBvMORnzq8Yokkzrz1qE64FukfwoEqPCeA+tZmTGttV7gJk9Lmgqldvrc/4g91IPkUiKs60xbtHDl1TPdPTpSTtxbZ7xZ3KITpB1Eb+tb/gkbyvd8FTXXCCf2A8KSJy8VCBRfE7ZKFtNngnN66VxwmwcbWl7sysJ3iDG6KH7Y4xmuEuZcgEIjlpO+r+r0UW5eXXV9h6TWyUV5ifddDhd7LtXVkWdytVIVxC+HlSFs3gqkq7J4FK0qIPrv8ACnrA8Q7oING3MHDyg+EkKAgmIkVjLdBbDTtbt9iHt7YIaYbAzHMoDfJ3E0v4QEjej1k0w/Ea3uFOMhttRbEnMBIndw3caCWdtcEwlCyeiVH2iii+D0Ohy3C5SDtsEH/xU1Vu3GoHpXPD8DvlxDCkj8y4T7GpL9o6xKXBC/AEeRFMSLEs0JS2xmm/hMhKwhteqUKBG4jSiFvnCSCmepifastHnN+npUlF1mMKkeUVKoXknN8PkS7dIRfkqQAlWogaZhv86t4AOWykiIKCPY1S+1N4pN20EpKW0kweZPGrZ2Sus7cHlQP0zRleI+te/Ag4VcqQ0lIJ0zD/AKjXlE7/AGZfS4sITKcxI14E5vrWVsrNB82eWeKV9BZNzJpiwt3SkO2upNNuDOzXn+mbElwG3kjtGz0WD4EA/MJruQFJUlWoMgg8jpUO8Ue6R1+ld7ZVXcf4i9npsg7Q4Sl2zUy4r/TyZyNZEEKPmB71UmDWRtw64uAeA03zHzmr1UgKSQdxqqviDadk8Ep0QYUfGI9KXng/YnC0uPcXHLgBJncY+tMmEbSMtpgNrPkn9aVC3KdeYHtTfsvhzcAkTU49TLHGkBl0GPK98xuwXaZt2Edk6ncM2WR5lO4UBwRbaLkRp3iPeKc8OSANAB4UovX9sTqyZB3iQd/StLR5JTUrPP8AiuLHilBrivn9hltlTcK6UQu2zkUD+GD6QaUWcc1lDateiifM0x22KdqIU0sA6GdBB376bkhJCtNqMb4vmynvtg0O4aaJTA9aI2TsGl7EWlpWoBRUkGAd+msGfCKnYW/IE76xZo9fFFiYQ/upkWfu1eHypIwR/UUSudqBbuqbfSUoP4FawoEfPpSoumRKDl0M9i7IFaM6FSfGomHq7gcMx/COJndI50UYIVqRBo9rkhE6TZyDwyDKZMR50kbdY0GEfZmj944ZdVxAPCeZ08qbsQbW2hYYCS6QSgKMCTVX/wDonEXnFKW3BJkqWtIBPMQST6VGm0SybpTdbel9lWeRwkqV2MGzz+UJJNHcctnHUAskFQG7dPga5YNsa4hIDzifBAJ9z+lM9nhiGxAlXU/2oceDJfwW554ewm4eh4QjsXkniQQU+ZOlFndkG3gRcBKgeGUBQP8AMKactexVvHi2O7diMmdzVUCcI2dt7dIDTYEcT3j70WyCI4VmccxWvbDn86dwI5I7FqhIhKRH1FdkqAPClnGsfZYeU0VgLPfyiSrvCZjhxpTx74li3ShaGVrzTBJygZSN41NCnFOgqk1YZ2c27L+KXNovL2YKgyYgy3ooE8ZhR8qUUbRquGLhD6ip63dUtColRZU4QpHUJJHlFIuHvJfdUvtMi1KKtAQZUSTCj401YFYdkvtWlEOBJEmFAzvBEbqKTTVE4ck8U1OPaO+GYo48oJYC1c8qd3pRsYbencypQ/3AD3o9sLi6FSwWksujvdwQhc7yOvSiO1m1DVgyXXj/ACpH4lHkKVtRel4lqJO7/wDEJlxsjdvkJU3lRmSZUpMiDrB306WNglh0DOkDLonXeN+u6qLx34o39yo5HAw3OgRvjqo/SswHa91AOdxx1R10JI96GeL3AlrZ5H+pIv1y/RO4n0rKqD/1Q6rXsT61ld5bF+ZAl2LkkU7YGuq9wd2SKsDBBuqpNUywug9fzlSZIE6+n9qy2cit7iezOUSdIFR2Ld1W/KkepqzifHAUK2cha3cmqo2tF2q7fVctZGlaMEFKhDY5g/iIlRB+lWvbthA686D7WYQu5abDRTKHQs5iRIyrSUggHXvcaZlTcREWlO/Yqa1RKFTwIpx2e0Apbft1NuONnSD8lR9RR/AHBliqL7L6V4x8wtVL3+O24WpDiShSVFJ0BEgxRTCnq7YhhSVkqyNrnfmSJ9a09Bkim1I854vgySSlj9vqzyzfbcH3S0q6SB7RWl+88kEFvukEZkHMoE7jlO/Wha7BtB1tkA8wCPlRuyWpSRkUmBw3n1M1oySXPf8AfoxYSc/S+H9fw0BcY2QQ6j7tXYukAnL+Aq4yOGvKq3xaxuLVwJebKRwXvSrrmHyMGrfduTmdmYQlCp5EkgpnyB865/b0LSUqCVJO8KAIPiDWVmxtSPS6PU7oL645+issNxPLUvHsQNw2BoQnUA8xTLebI2jklAU0T+Q93+k6Dyil3E9gH4+5fbUOSsyD7Aiqmw0PNiyZshtBlTlfKsqZKJ18vE8PGmprHEEJKVCXDJP5Ujn8vWq1XspiSNzaFgfkcQfYxU3CbC7albzTxO/KEyB5DfUu0R6ZMsTEMXbRcWySrVSso89BPiYph7bpXz7juLP3FwA224XUEZUhCisEGQcoEjWrX2VexG4KjeNi2TlBQEhKlkkqBzZioJiAYjjTsW4q51FVXsNXbGvCs86Vsa2TvXZ7LFXm+nZNR6oymkrEPhdiy/8A+l2n87tyn2GYU2mI4LXeu0J/G4lPioD5moStobWY7dsnkFZj7TVQD4QYnMly1PUuuk+7VMOE/DK6R/mO24/lLhP/AGCuUSLQ9r2jYAkFRHRJ/wDlFBsR+ILLaSoNuKggfwjU+tau7COqABuQkRrCCfmRXjPw2YSCXn3VpHeI7qUiBv4/OhcZ2MTx10KeO4ii5fF0QGyhCJkzKRPTfr7UIxS6buFkIA7MTlEc95pX2zu2jcKFvKWk/hBUScugB157/OuOFYjFdHFUtz7OnltbVwjy6QthwoGqd6eYHIUyYFiBUmAYPCgO0tyFJQrjMeRrXArnKvTjTJISNqMcW24h3VK2lBSk80blRz0pS+Im0/225LmvZp0bSeXEkc6N4+qUhad4/cGlZ63HLfrTMWPeRKe0AF3pXdu6XwMeFdLklJiAR1Fcjd6aADwFQ4tOmcnZPQtZGrpHSayhyGMwkk61lRRI/YFcairMwK40FU7g9xEVZGzt5oKo540zQxStUWNbqlPlXJLKzvXHhXPDHZFdHHEIUc6vIn6UWFhxu2kdGrc8VEipqVRHKhRxIq0bbUrqe6n1NSmHDxIKuP5RVhNA5IS/5CvtpgZS0u4QmVgqW4J/0hqVAHkBPhNKmF3mgKTVutmd+48+Pj0odiGAWzhKlNpB3SkQfak5cO7mIeDUbLUlaYssYqE60ZscbSeNA8Uwhto5TnTOo1CgR00qJZ4CpRlKnB1ISB71UTadD5RhJWWE0+lY3+9QXSsL7rgyce4M08s272qBYWCmxCllXlAipoVVqGecVSM7LpMU3bMucOLqV/euQQRHd5aACBOvHSq7vri6ttXmXUpE97KSmBxKkyB5mrNYfA3nyqDiGOtNKSHCIUcsbydOVNedyXqFw0ai3sK8tNsf93vRRnaJLkATmO6JJPkN9d3Phth9xcF2XWkkyWkfdpKuaSRIB5J9qfsFwG3tk5bdpKBzGqj4qMk+tckpco5uUHTFi0wS5cg5i2P90g/07/WmWwwYIgrWpav6R6D9aKhNbRRrHFESyyfBolAG4VxxC7DSCs7hE+ZipNc32ErSUrAUk6EHUGia44Fp88kCxxpDqsqJJ9qIZq4MsBIhCQkcgABW+U1EbrkKbi36VRua9FaFs1hbqQTbNSv8T8S7DDLhYMEhKP61pSfYmmctVXfx40wpQne61I6Zq44+eHbnOtSjx/YqRZroempFsrWuIJuM3GiR1msw64gpPWoNyrNPtWrS91FJHFiXaMyOih70s3aikweAo5hL/aMRxAkUC2gMFKuYg+Io8EtrAmrBF4ZqEoV2dcmst0SaObTJiqPW1KA0BrKKoZ0rKQEe4c9Bp92df3VW1q7qDTvs2/qKRnXBbwvktjA391TcQRDmYJTJAJUfMUBwV/dTK8ULSM06boPOqkJUW09srIC7laz2aDA/jWNIHIdaJMgAAAQkbhxPVU1xQlAEAfv611SRTfPSJnJPpEoLG8muLt3pCR51zUR0rit5IoXmk+hNI7OozQVAEjQaDTwrk+8E76gXeMJTxpD2q2/DZKG+8vkNSPHlQKLmzm1HstB66byTI86CKx5qYK0geVUTebVXbhMqgHgCYoYvEHcwKlyQZCeE9as+SxPnRPpkWry289slKypIKFLVlbII0OgJPPd51Ew7Z+9SD2ymFkmT3lQfIpofsNtlbf4dbm4uWm1pR2akrcSky2cv4ZnUAGpN58TMLb33KVH/AGIcX8k0fkxA/wAiSfAYThzoKYLKBrnGYq04ZREA7+VMDT6UgAGY5A1V918acPT+BFw54NoSP+pf0oPefHRP+lZqPVboT7JQfnRRgo9ATyyn2XSbocj7frXhuz+X1NUBefG67P8Al27CPEuL+ooRdfFrE17nW0fyNI+apNGLPpM3KunvXG5ecyqyqhUGNBExp718vv7bYi4O/e3Ef7Flv/24qH/iry5Ljzy9YAU44qT1kmuOLE+IN24m5S6HFp7VptcBahCwnIoQDpqn3qRsl8RX7dQTcKU8yd4UQVpHNKjv8CfSq1S8JInhJ8al2xBM6ePCiQLPpZvai1KEuB5sJUJGZaE6eBMih9x8Q8OQYN2xPILzH0SDXzljjOYJcQnMYymBOm8fOglq3KvDf40LRKPp9fxLsOD08dG3N3mmqW+MOLKubwOoUosKQhLe8DuyoynnKiaCrVAJ8qI4k12tu2OJ0HRQ1HzjzqCROohhGHOPKKWklRGpjgKglOsVa+wWGdjbhZELc7x5xwFSC3QojZO4P+ifUfrS7iNotlxTa05VDh461e2aq0+J9iUuoeA0WMp8Ru9qGMaJeTdxQMwG5ygVPxG0U53UJzE6pA39RQHDFaUxYbe5SlX5TP60faOunYCucEfSCVMrAG8xWWttlAJ40/7Y4wOwShB1dAP/AC0kpBUAKFRolzcuzO0rK7hocqyiBFlhXCmzALuCK8rKiauI/E+Sy8Kue6CKNouTWVlZclyXz37ZWKxCK9rKEkiXGMRzoHi+0YbTmUSBuGhJmsrKdCKbFzbS4EfF9qHnVFCPu0DeZ758+HlSyyjU+OvjXlZWhGKS4M+cm3ye3K8ogb64IajU76ysogTQpKjWi2+VZWVBx52dbBqsrK448ygVskVlZXHG0QK87WNOWg/WsrK446Na/s1PtVRoQo8hKQn0rKyuODVosgSRHSpi8DQ73tUnmIk+NeVlRLsmItLMgDr7UbUfuE9DIrKyoOBIsQu7b/K4oEjqN/6+dWwhwAADcKysqQJG4coftHhybhhbZ3xKTyI3VlZXAoqWzESDwMelSg/BAHHSsrKkYdFIneSY3SeHKpLatIrKypRBIFeVlZXHH//Z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data:image/jpeg;base64,/9j/4AAQSkZJRgABAQAAAQABAAD/2wCEAAkGBxQTEhUUEhQVFhQXGRgXFxgXFxQYFhwXFxUXFhwXGBcYHCggGBolHBcUITEhJSkrLi4uFx8zODMsNygtLiwBCgoKDg0OGxAQGywkICQsLCwsLCwsLCwsLCwsLCwsLCwsLCwsLCwsLCwsLCwsLCwsLCwsLCwsLCwsLCwsLCwsLP/AABEIALcBEwMBIgACEQEDEQH/xAAcAAACAgMBAQAAAAAAAAAAAAAFBgQHAAIDAQj/xABEEAABAwIDBQYDBgQEBQQDAAABAgMRAAQFEiEGMUFRYRMicYGRoQexwRQjMlLR8EJykuEVM0NiU4KisvEWs8LSFyRF/8QAGgEAAgMBAQAAAAAAAAAAAAAAAgMBBAUABv/EAC0RAAICAQQABgEEAQUAAAAAAAABAhEDBBIhMQUTIkFRYTIjgdHwFCQzQnGh/9oADAMBAAIRAxEAPwAKtp11fcBCRpy1rujBHiePrTEmwIbzD8StdOtTsPZUBr71zwp8kw1Uo8JIUhgD2YZZPSaOWiDbj7/QndTPhTYAK1QBuk6CgGNXiVunQqCd0CRPlSnthyHKc8nYSwO8Ds9mSI0PCt8Yt3Elsh1ffSomDyiouzV2nOQBlHGRFF8WcSex1B0WPYV0ZbuQKoDvWJN2032zuRSQo948TFQ9osNWy45DiymRllR4jxozidv2T9utX5APQgmvNq3klCogiU60aVkWAcRsFdk2pCjJ3yTyqccOSgIc393UcCeZqW+wQyg8IHyNTLBmQnMNI1nkZ/tS8jSjaGwVvkUb65UpWkxIHl0HCuZfUR4fv2o5e2kLmND8z+gigy2Qk5Y0mT46/LjVEuERGkgzKx6CIHua0s5yiCfE89wPrRJuApsmNJnwAJA9h610tbJJR3d4Kv6STI8oBrmzgzs7f9sEAq76dCDv00NOKLUKayqEjNNVqylTTpcQJJSlZA4kaKjxifOj721irbJnTnYc76FD8XVJ6irGLNS2sRlxt9DFtGnuogaifSKX7hRNu/4AaVOd2hYuEjIqDyWCn5760TbBVtcDQEgRrTIyuQmapcmzBP2psT/o/WjGJkhII/MKhWrAS+lRj/JA999E75YWkDqKanyCuiBjBlIB/wCH8yKFYYvIhwdEiilw0VKidMoHvXlphIlYUd8bulc/yCi/SS7oCBp/CKRNuFgW9wEiFJKVT6Gn9xsmAAdABuNKu2OBOvNXCW0qUpYGUADWBzNS38EdpogvXibzDJTvSkHrIH/muOzjksHwHyFTthNn32bYtPsqG/ikiD4GuVhhy2O0bWIIGm7dwpGoSqxmnb/Em4Oe+fCljGh33OG+mLClgOHwqU9sq27Ki4e9w0qz4dmjjk3Iq+J4J5Y7YfJWeyuKptbkOrBKQCDG/WnVfxBtZkMrM+FaPfDFG8Oq9qGYpsD2KMwcKukCtHJl0uWVybKWPFqsUajROvPiE0W1pQyoFQImRxFCtjtqW7RC0rSTmVmEeAEUDwHBV3TpbQQCNST6Uxf/AI5e/wCIj0NTljpIReOTq6YqM9TNqddE+5+IDCtzK/YVqdugkd1k+ZFDlfDt8f6iPet7jYS5SABlV4HdSHj0rVJ3+4+EtQ+Wh5wjEu1ZQ4UxmExNe1rgmFuNMNtqiUiD61lVXGC6Lyc6B7YAABiB1oNimPoQSlHePsKEOuLKSZMTA13n9BQtbcJKlbt/78aqTzPpFiOBdsm3GNlWq1Egbkzp6cq3evHexQ8goymc6dZT3ikHTeDB8NOdKd09rKjpy5dOnhRPDMXT2QSsgJHaoUFGJbdQO8NDqlxKSBzpaW7sY3XQSY2gPED/AJT9CKLWuKoUUySMu4GONVuq6A36jnGoqdYXxB7ipHLePeuqS5R3pl2XNiN2h/sSkjuggz4CvLrCs7ZEneNw5Uk4de5Uyvuc+QHUHcPDSiiNpXW4SlyEndPeSPBXEfKmQzNdi54fdDheWgLKUmYBBmOAqMq5TMcP3pUdk3Kky64Cg8APSuN8xkUSOQ/q4CgysnFE7XrgUd4CQCfOTKvQADxoBjLYQ2on8SjoOSTAA8Tr/VU1CQApx0EiQlCZCQYjvKPBIkeJMVASz2rgcUqUTm6d3keImkssKLqwKpR7Qg7hAHUk5j8hUqyvoE8FKVHhOX6T50OxR0qWcg1Mx0B4nyAHka4tApy9BAHzPvU0RY2KvQkBY1gJQfMH6xUu9ZSQ5bn8J7yDwCtYIpXt3e4UnWSD6KH6Gid/e5lROsaHz0/7j6UATQLYS62Sl0COZ3eVE8D2g7FZDhztHhvj+1dMIeNw6hIAKAZUd+lNeN7LNLbUpoBK4k8jHTnRQbTtE5EmqZ1a2hQe8lqdN+m6od1tw02YUlIPiKrvFcSLTWRtcRvG7y8KRL65UtUyfKrUZuSKUse10X01t+2pQSns8x60WGOvcEIr5qaUQd5/vT5sntstkpQ8Sto6anvJ8KO2gdhaGI7UutJlQSJ3ADU0n4n8R7vUIKUdQkE+9QMYxkPPFX8O5I6c6AYqiRSpTbY6ONUHrTbO9cUJuVg9MoHoBR60x1SyoXC8zitxgDTlpVcYUkZtTRtAUFTJVGoKvlSpttVYyKXdDMze5X4nQpNWDg1wlbY7vCqiv35dQeaasvZj7y2TCtRR4ekLzfkHXTG4UuY1dNZVSRMHjQ/bzaHsEBtJPakT4DnVWv3anDClEcd9Mcn7AKPyNWwKuyvVqcKQhUwZHOathLoO6COYr58Ssfwqkp4xrTnsbjLjagSZbVvBO7qKVqMk5vdZOPBGPCHvHbkpSCOEVPt9UgzMgVAxxvM0SOU1NwogtJIHAT6UGlm3JphyioxPSs1ldVNGd1eVfFFc3jY/DwAy/wD2P086E44iGhzMR6mPaTRl8ZlQOcemvzn+mg2NugrbT1B9YSn6H1rOkXI/Ao3uFPx2pbPYpMAgpUQSfxLSDKZ6xQ+4t9dZnxH0OlOrpzrdQ2gpTkU0dxzEmMyuR4+NQW9i3isaAg02M/kHJjroV2mSrQJnl+5ppwXZB1ZCsqR4mDTxhmxjTQEiVRv60ftrSNE8KGc37ERgl2V3iuxN2kZmju4BRV5CaW7O2f7UNZFBRVBRBieYHCr9tyRoa4OWKe1LkCSBrRY7boGdLkHfZHWrdltJlaEoSSNdQmPnXVeAurTkXvmc3WRHyo5aMEuA/wAKRPnw/fSiqzTpYk3YiORrorPbnCVhkDMZSBEbswUd/QhRrk7hpbZQCZlI+Q3+9PzzKV5gtIUk8DQLG7NKkZBppA8KRKFFyOTckhJNigEwZ3lSuZ5CoptATJ8BTK3ZBKcp4caCYxZvpUOzQHEK4HQg9DQUEc3cPKQNN5HoNahWtut1/IjedPDiT5CigZdS3nUCBuyEzB5zTDshYIbBc3rVxPLkKFdkvqyRs3gibZIHHief9qYXbpGVfeTISSdeEVHvrMuI+7VlWN0/hPQ1AxvD1/ZHdR2nZ65eQ1IHiJpqjQmTTKNxsyD1oIAOVPLmy7zjJeSAUiTEjMRzApY/w46yN4psWukKkn2yK0zu66H5iuymPT613tGtdR0/fvXZdmSDG6IHjIqWyEj3DSo90GD70VuxlbrywtR2rZH5hPXgasDG9l2VjuQhR57qTNjoLgqRq5hW6jtveKOnMRW13sc8lWmUjmDR3ANksoKnVAwNAKFyjQShKwTcTmanfFWL8PbgdmoEgQeNJWMsgOJirU2ewptLDeVCZKQSecimYeVwIzcMrb4ru5n2wmDCNSPGkUsxBJg1YnxIw4h8ZUiDER8qSsQtFDck1LlzQax8WjRpIIGsb56ijuFPEAo5biRvpUbuikwUEU2bLqU8vLplkT7bqCaJiWbbsLNqkEgry8K3w5SkMpBBncdKNtLQlIGZMAAcK9VcNj+Me1MhgUXaZXeVvhgJV67OgV/SayjX2tv84rKbt+wdxWdun8XGBlnqR3j5A/8AUaWsSvkN3qO0/wAtalJVyCRCQemqfemF64CAQDMA/wBz5yaRcZeDykabkJnz731qolb5Lt0WLa2iQ4VpUlXaISFfhnuEwowd5BHpTBaKA3Ui7HtBIgaCnm2GlAMbJTqcwjdSbc4iWn1NrcyKTu4Tx0PPdvpqU73hFSH8GZcUHHUJKoiSJqVyD0CdmcVccWoElTcSlREHwNHbC/7VxSEoORJIU4YyyOA5msssGaylAkIzZiBpIH8M8qJFtKAEpASkcBu1q7psTfLM/WZ64R2buEpESJ+deP3Iy0FxFBnpw/Sh7t4YiaZqIbFuXQjSZlkbjLtBSzvwsqTOoqBiTmtLvbKQ5mTvn16UUvLidYg8QeBqndo0kqdnEqJMV0xe7DIbSQYVJKgJgDh9fKoiniO9B06E+wpR2l2ocyKZKwrNxKMio5JB14RNC0Oi/cN7UYok/ZQhW/PnA3Egpgnrv0o9gq+4IqrcBClCI0BKhVgYNcQkcqTKVMZGNxHCzWa4Xt2tpzMrLkUQEknTUbiIrWxczbiKXMEvkv3xQtKQlKiBxCsijBpkZLjd0Jmmk6CFkFKSxkA7HVKgPzSRujUCIoDf7I58QLaQQxlC1HlM90edWC1hiULWNYUrOOhOhj0rq43rNDF9tAuakkVpiuytu0DlKyeQihVtaMrV2aZQZ3K096sPGsGD8DMUGd431DwrZtkFZ7y5CgpSjJ0GpB/SotjElQii3bbuW05j2eYSqOOpgdN2tPGLKUuMhgnQcZqs8auIkGe6oqHOP/FeN7eFtKQiVK/3cKJKUuiU4x7Hu+w827RUpwk6mP0FGLBpIZCgZzCZ8RSIzjzt4gdoAJSsCOMCmbZ98htCD+X5VEX+SByc7aAmOD71NW3gB/8A12v5B8qqbG0y4DpA360ac+IHZMobZRK0pjMrdu4DjTtO9q5Ono82WXpiGNsk94n97qri8uVoXqnMmjzmO9uiVKlXGedCn3RpPOhlK2NxYZRW19o6PIZhGdpSirdApzwrC0IQkpbymJjf615YIStCCiISnvEjT1o5ZbRNhIC0RpvGoosUdz5BywySj6FZF7PpWziaMW14y4YCh4HQ1MaYA4CrO0zZRlF1JUK5tz+U+lZTdp0r2i2g2UPcOSy8ufxAITw5gn/rmgljbZlKV5Dy0+lMF83m7NhvXd9RJ8pPmKmN4PkEcqz3KjR2/J5s+rKYpsS9pScz3VeFMNu5IEUG4Y4klD2VWYnSam47iChbhbQC4MqExpB4+MVAurJK2tU5oM8dPAjdSRju0xSFWrKsycyUqXvIBmUAjedImjiC6q2Wbsfi6nkEqbKPEyPCaPuLmkjYW6hlXgn5GmH7UdDwNaulj+mmYGvyXmaO7z0KCFCM34TwJ/L0V86F3VpHn7K/Q0SxBQct1Qd40PIjiORSdfI1ww66DzSFH8R7qxyXuI9RVpxUotNcGepuGRNPntfwLq7oMPtFaZClEajSANSOozA+VPjFo2UAQFJ3jNB39fOlzG8FL6EpkjKoLSRGYGCkjXeCCQaMYbKEJRMlMA+wP1qssCjGjQWslLJfs/b+Ahb2bbf4UpT4Cud5bNODK42lY5KSCPetHX/Wo6brXTfxH6Ung0EmKO02BIZUHmxDaELzJj8IkKBjiNCPOqwex9wJW4klAJ7kewINfQ2RKxrB5afv0qktuMDTbvuMpTDZHaIHAJVwHgQR6VTyY1F7kW8eRtUCLHaS6WSFumCI7oCflR3Yt4ru0ITwO/yNLNpbEDNwp9+GWHH7StUd1GhPXMTHiYHlNIytbWiW2lbLGuytTfd/zEiU9SOB6GhtjjaXUzuUNFJ4g8RR64RxFJ+N4Z2dx2qZCFkExzJgzVNTlCxWFp8M3xPEygylJV0EfWhVveRMdogqkhKju1MkCeNNj+zba0hRUqNDGnzqoTeKZuXW1qJKHFCTxAJEdBFPVyTLEMsHwjzappJQXE8QR9CPWq9CIIp8xVWW2cj8JUY6E6yKSnR3Rz1NWsCaiKzfkPGyq5LaeRj1TR29vQjKlJOYcuVANjFJ7ZJVOUonTnFd8Sci4nhMeooIfmzS0OJZJpv2JoIWOtQLyzPCu1mYWpPNM+9T20ZgDzFOs9HtVC2llaTIpnwkMqR94FZuQrdFqOVdEMpB0FQ42VsmnxSdvsN/bwUBDaciBvHE1q8ZSIqI2dK7hekUyKpFbyox/FGjT+gI5xTds9icnIozI7s1X67gpEefnRq0uCkIWN4g0UWL1ulWSFP9ixZrK4W9wFJCgdCJrKdaPJuEk6oT8C2b7KVuD7wiIjRI5DmetTLywGtNa8pET+/OoT9vvBqpPDt6LMczk+Si9tFnOWU6SCTHEjUJ8N9L+AbTP260oSoKbOmVckT0O9I3VZG3OyjkreRqNCOYIHyPsaqfE2sqwsDQnNHJQOo+RqMdVTDm3dpjrefElX2dxLTakuKSUyVCEFQ1UCNSYJjQUlYOn8Q6A+aVD6TXjiJU6PAjz1/Su+DjvK8CKJpKLSI3OTtlmbH3OVtQ/wBn1VTyhEszxGT5VWuAORpzSR61ZeGGQ6noI/5UitDSP9JGJ4gv9Q/tEdmULcbOqHUlxH86QMyfMa+tDtnmFfaLtMnKAkgcMxAXNH+zzJSrihQP0Psa44A0O0uD+ZceSAEfQ1c3VFmY8dzj/fYMWTgV5iR9R61yuU5VZuH66fOK0w8xI/Kr2NSMUMNqVE5QT6a0mXpZexrfFAa8uuI/ZrizdBfemCDCunI+BoZeXMabwR/etbNRCwsQDuUCQApJ0gj61SZtRtsbsPe1yn8Q1HUUv/EXCg4hD0ap7iv5F8/A/M0TszIT/tIKTmBIHLqKmYnbB5BaVucQtE9YBB8jSprdFoYrhJMpFhsgqayzrEcxPDrVxbM2aE2yUoTlJGZU/iz8SesyKqt1K2Lgpc7ryDqOZHEcwRFWlsxivboCohW4jmRxrKzXdMdm5jaDVse7B5/3qJjzUs6Ce8j0ziTXj97kzaEgEDTfJqM/tIgaKbXrv3Unzce1pv6KqTu0GWE/dgdK+ftvQDfv5fzn+/vNfQTStARuImqH28twnELgDiqf6gD9TWpo4b017qIvftkn9gx9ea2CPH1oJb2ebUjQCmNFvLWk6b61TZENaD8ZjyooyrH/ANMuuF5P2N9imCYPQgeBqQ+jMtfj7itRc/ZmgqI70e1dcPWlzvoUCT86TjTty+Tc8Oik+zS4VlU2ofxAg0QwtczyoftEnK2k8lD3rhgGIJRJWdDTjYfI1oVXVDc6xQJeOD+BCj5GtrbaeNFtkCisXLDOuEMeStVIrjZYk07+FQnlXZxXAGT0oirUk6Yr4uvNcoQDoNTTW0Zb0pDTddpdrMRCo9NKe7dBDZWQcoEkwYioj2P1DShF2ELbFVJSEgmBXtQLG1LqEuIWnKqY38CR9KymbZfBkuejvmUSw3Xaxs6dP3uoE/fSaJWT0ikLJyYThSO9y0FpUk8RB47xoaqXbjY05FraTpvUBwUOI/eoq1EOw7lPIf0qMeyvZQry/SG5WoSjcv8Al/N/yyT4TRSjfqRCdcHzAyDng7ymD4p0+gPnUrAES5HUj3pz+JWyf2Z3t2x92VAmNwz6fMD2pY2XYJeMDcpXyMUM3wxkFyht2fb+8QD0nwgn6VYGzLsyeaiaQ7VwJKiOCY9QR8jTfs07CQZ8a0NH/tGJ4i1/kWMjYyLWk7iAofWgOw14Vrd/LvT5kk00XLWdIUneBp4EUkbFu5HUo4mZq7DmEjMzNwz4/jkb7b/NUOYqe5qnXzoc2r7+iD2gM7o30mfZdw9Mri8ZLYCFfwkpGu9KToZ8IrthyhOgFD8exVD1wstTkEQeBKZBI6HT0rbD3tRWVlfLRv4ovhv4HrD1aCiDw/CRwNBMMcmKNqV3aXiYeRcit8RtmjctpeaH3iAQSN+XePGD863+Hds4hgJdTqSVpV03HfxppbXoRvBBrWzWnkRS9TG5KhdtRcTwNCVdVVBvMORnzq8Yokkzrz1qE64FukfwoEqPCeA+tZmTGttV7gJk9Lmgqldvrc/4g91IPkUiKs60xbtHDl1TPdPTpSTtxbZ7xZ3KITpB1Eb+tb/gkbyvd8FTXXCCf2A8KSJy8VCBRfE7ZKFtNngnN66VxwmwcbWl7sysJ3iDG6KH7Y4xmuEuZcgEIjlpO+r+r0UW5eXXV9h6TWyUV5ifddDhd7LtXVkWdytVIVxC+HlSFs3gqkq7J4FK0qIPrv8ACnrA8Q7oING3MHDyg+EkKAgmIkVjLdBbDTtbt9iHt7YIaYbAzHMoDfJ3E0v4QEjej1k0w/Ea3uFOMhttRbEnMBIndw3caCWdtcEwlCyeiVH2iii+D0Ohy3C5SDtsEH/xU1Vu3GoHpXPD8DvlxDCkj8y4T7GpL9o6xKXBC/AEeRFMSLEs0JS2xmm/hMhKwhteqUKBG4jSiFvnCSCmepifastHnN+npUlF1mMKkeUVKoXknN8PkS7dIRfkqQAlWogaZhv86t4AOWykiIKCPY1S+1N4pN20EpKW0kweZPGrZ2Sus7cHlQP0zRleI+te/Ag4VcqQ0lIJ0zD/AKjXlE7/AGZfS4sITKcxI14E5vrWVsrNB82eWeKV9BZNzJpiwt3SkO2upNNuDOzXn+mbElwG3kjtGz0WD4EA/MJruQFJUlWoMgg8jpUO8Ue6R1+ld7ZVXcf4i9npsg7Q4Sl2zUy4r/TyZyNZEEKPmB71UmDWRtw64uAeA03zHzmr1UgKSQdxqqviDadk8Ep0QYUfGI9KXng/YnC0uPcXHLgBJncY+tMmEbSMtpgNrPkn9aVC3KdeYHtTfsvhzcAkTU49TLHGkBl0GPK98xuwXaZt2Edk6ncM2WR5lO4UBwRbaLkRp3iPeKc8OSANAB4UovX9sTqyZB3iQd/StLR5JTUrPP8AiuLHilBrivn9hltlTcK6UQu2zkUD+GD6QaUWcc1lDateiifM0x22KdqIU0sA6GdBB376bkhJCtNqMb4vmynvtg0O4aaJTA9aI2TsGl7EWlpWoBRUkGAd+msGfCKnYW/IE76xZo9fFFiYQ/upkWfu1eHypIwR/UUSudqBbuqbfSUoP4FawoEfPpSoumRKDl0M9i7IFaM6FSfGomHq7gcMx/COJndI50UYIVqRBo9rkhE6TZyDwyDKZMR50kbdY0GEfZmj944ZdVxAPCeZ08qbsQbW2hYYCS6QSgKMCTVX/wDonEXnFKW3BJkqWtIBPMQST6VGm0SybpTdbel9lWeRwkqV2MGzz+UJJNHcctnHUAskFQG7dPga5YNsa4hIDzifBAJ9z+lM9nhiGxAlXU/2oceDJfwW554ewm4eh4QjsXkniQQU+ZOlFndkG3gRcBKgeGUBQP8AMKactexVvHi2O7diMmdzVUCcI2dt7dIDTYEcT3j70WyCI4VmccxWvbDn86dwI5I7FqhIhKRH1FdkqAPClnGsfZYeU0VgLPfyiSrvCZjhxpTx74li3ShaGVrzTBJygZSN41NCnFOgqk1YZ2c27L+KXNovL2YKgyYgy3ooE8ZhR8qUUbRquGLhD6ip63dUtColRZU4QpHUJJHlFIuHvJfdUvtMi1KKtAQZUSTCj401YFYdkvtWlEOBJEmFAzvBEbqKTTVE4ck8U1OPaO+GYo48oJYC1c8qd3pRsYbencypQ/3AD3o9sLi6FSwWksujvdwQhc7yOvSiO1m1DVgyXXj/ACpH4lHkKVtRel4lqJO7/wDEJlxsjdvkJU3lRmSZUpMiDrB306WNglh0DOkDLonXeN+u6qLx34o39yo5HAw3OgRvjqo/SswHa91AOdxx1R10JI96GeL3AlrZ5H+pIv1y/RO4n0rKqD/1Q6rXsT61ld5bF+ZAl2LkkU7YGuq9wd2SKsDBBuqpNUywug9fzlSZIE6+n9qy2cit7iezOUSdIFR2Ld1W/KkepqzifHAUK2cha3cmqo2tF2q7fVctZGlaMEFKhDY5g/iIlRB+lWvbthA686D7WYQu5abDRTKHQs5iRIyrSUggHXvcaZlTcREWlO/Yqa1RKFTwIpx2e0Apbft1NuONnSD8lR9RR/AHBliqL7L6V4x8wtVL3+O24WpDiShSVFJ0BEgxRTCnq7YhhSVkqyNrnfmSJ9a09Bkim1I854vgySSlj9vqzyzfbcH3S0q6SB7RWl+88kEFvukEZkHMoE7jlO/Wha7BtB1tkA8wCPlRuyWpSRkUmBw3n1M1oySXPf8AfoxYSc/S+H9fw0BcY2QQ6j7tXYukAnL+Aq4yOGvKq3xaxuLVwJebKRwXvSrrmHyMGrfduTmdmYQlCp5EkgpnyB865/b0LSUqCVJO8KAIPiDWVmxtSPS6PU7oL645+issNxPLUvHsQNw2BoQnUA8xTLebI2jklAU0T+Q93+k6Dyil3E9gH4+5fbUOSsyD7Aiqmw0PNiyZshtBlTlfKsqZKJ18vE8PGmprHEEJKVCXDJP5Ujn8vWq1XspiSNzaFgfkcQfYxU3CbC7albzTxO/KEyB5DfUu0R6ZMsTEMXbRcWySrVSso89BPiYph7bpXz7juLP3FwA224XUEZUhCisEGQcoEjWrX2VexG4KjeNi2TlBQEhKlkkqBzZioJiAYjjTsW4q51FVXsNXbGvCs86Vsa2TvXZ7LFXm+nZNR6oymkrEPhdiy/8A+l2n87tyn2GYU2mI4LXeu0J/G4lPioD5moStobWY7dsnkFZj7TVQD4QYnMly1PUuuk+7VMOE/DK6R/mO24/lLhP/AGCuUSLQ9r2jYAkFRHRJ/wDlFBsR+ILLaSoNuKggfwjU+tau7COqABuQkRrCCfmRXjPw2YSCXn3VpHeI7qUiBv4/OhcZ2MTx10KeO4ii5fF0QGyhCJkzKRPTfr7UIxS6buFkIA7MTlEc95pX2zu2jcKFvKWk/hBUScugB157/OuOFYjFdHFUtz7OnltbVwjy6QthwoGqd6eYHIUyYFiBUmAYPCgO0tyFJQrjMeRrXArnKvTjTJISNqMcW24h3VK2lBSk80blRz0pS+Im0/225LmvZp0bSeXEkc6N4+qUhad4/cGlZ63HLfrTMWPeRKe0AF3pXdu6XwMeFdLklJiAR1Fcjd6aADwFQ4tOmcnZPQtZGrpHSayhyGMwkk61lRRI/YFcairMwK40FU7g9xEVZGzt5oKo540zQxStUWNbqlPlXJLKzvXHhXPDHZFdHHEIUc6vIn6UWFhxu2kdGrc8VEipqVRHKhRxIq0bbUrqe6n1NSmHDxIKuP5RVhNA5IS/5CvtpgZS0u4QmVgqW4J/0hqVAHkBPhNKmF3mgKTVutmd+48+Pj0odiGAWzhKlNpB3SkQfak5cO7mIeDUbLUlaYssYqE60ZscbSeNA8Uwhto5TnTOo1CgR00qJZ4CpRlKnB1ISB71UTadD5RhJWWE0+lY3+9QXSsL7rgyce4M08s272qBYWCmxCllXlAipoVVqGecVSM7LpMU3bMucOLqV/euQQRHd5aACBOvHSq7vri6ttXmXUpE97KSmBxKkyB5mrNYfA3nyqDiGOtNKSHCIUcsbydOVNedyXqFw0ai3sK8tNsf93vRRnaJLkATmO6JJPkN9d3Phth9xcF2XWkkyWkfdpKuaSRIB5J9qfsFwG3tk5bdpKBzGqj4qMk+tckpco5uUHTFi0wS5cg5i2P90g/07/WmWwwYIgrWpav6R6D9aKhNbRRrHFESyyfBolAG4VxxC7DSCs7hE+ZipNc32ErSUrAUk6EHUGia44Fp88kCxxpDqsqJJ9qIZq4MsBIhCQkcgABW+U1EbrkKbi36VRua9FaFs1hbqQTbNSv8T8S7DDLhYMEhKP61pSfYmmctVXfx40wpQne61I6Zq44+eHbnOtSjx/YqRZroempFsrWuIJuM3GiR1msw64gpPWoNyrNPtWrS91FJHFiXaMyOih70s3aikweAo5hL/aMRxAkUC2gMFKuYg+Io8EtrAmrBF4ZqEoV2dcmst0SaObTJiqPW1KA0BrKKoZ0rKQEe4c9Bp92df3VW1q7qDTvs2/qKRnXBbwvktjA391TcQRDmYJTJAJUfMUBwV/dTK8ULSM06boPOqkJUW09srIC7laz2aDA/jWNIHIdaJMgAAAQkbhxPVU1xQlAEAfv611SRTfPSJnJPpEoLG8muLt3pCR51zUR0rit5IoXmk+hNI7OozQVAEjQaDTwrk+8E76gXeMJTxpD2q2/DZKG+8vkNSPHlQKLmzm1HstB66byTI86CKx5qYK0geVUTebVXbhMqgHgCYoYvEHcwKlyQZCeE9as+SxPnRPpkWry289slKypIKFLVlbII0OgJPPd51Ew7Z+9SD2ymFkmT3lQfIpofsNtlbf4dbm4uWm1pR2akrcSky2cv4ZnUAGpN58TMLb33KVH/AGIcX8k0fkxA/wAiSfAYThzoKYLKBrnGYq04ZREA7+VMDT6UgAGY5A1V918acPT+BFw54NoSP+pf0oPefHRP+lZqPVboT7JQfnRRgo9ATyyn2XSbocj7frXhuz+X1NUBefG67P8Al27CPEuL+ooRdfFrE17nW0fyNI+apNGLPpM3KunvXG5ecyqyqhUGNBExp718vv7bYi4O/e3Ef7Flv/24qH/iry5Ljzy9YAU44qT1kmuOLE+IN24m5S6HFp7VptcBahCwnIoQDpqn3qRsl8RX7dQTcKU8yd4UQVpHNKjv8CfSq1S8JInhJ8al2xBM6ePCiQLPpZvai1KEuB5sJUJGZaE6eBMih9x8Q8OQYN2xPILzH0SDXzljjOYJcQnMYymBOm8fOglq3KvDf40LRKPp9fxLsOD08dG3N3mmqW+MOLKubwOoUosKQhLe8DuyoynnKiaCrVAJ8qI4k12tu2OJ0HRQ1HzjzqCROohhGHOPKKWklRGpjgKglOsVa+wWGdjbhZELc7x5xwFSC3QojZO4P+ifUfrS7iNotlxTa05VDh461e2aq0+J9iUuoeA0WMp8Ru9qGMaJeTdxQMwG5ygVPxG0U53UJzE6pA39RQHDFaUxYbe5SlX5TP60faOunYCucEfSCVMrAG8xWWttlAJ40/7Y4wOwShB1dAP/AC0kpBUAKFRolzcuzO0rK7hocqyiBFlhXCmzALuCK8rKiauI/E+Sy8Kue6CKNouTWVlZclyXz37ZWKxCK9rKEkiXGMRzoHi+0YbTmUSBuGhJmsrKdCKbFzbS4EfF9qHnVFCPu0DeZ758+HlSyyjU+OvjXlZWhGKS4M+cm3ye3K8ogb64IajU76ysogTQpKjWi2+VZWVBx52dbBqsrK448ygVskVlZXHG0QK87WNOWg/WsrK446Na/s1PtVRoQo8hKQn0rKyuODVosgSRHSpi8DQ73tUnmIk+NeVlRLsmItLMgDr7UbUfuE9DIrKyoOBIsQu7b/K4oEjqN/6+dWwhwAADcKysqQJG4coftHhybhhbZ3xKTyI3VlZXAoqWzESDwMelSg/BAHHSsrKkYdFIneSY3SeHKpLatIrKypRBIFeVlZXHH//Z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4" name="Picture 10" descr="http://estrategiasdelaprendizaje.bligoo.com.pe/media/users/27/1353984/images/public/430573/JOVENES-LEYENDO.jpg?v=1366604545386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836712"/>
            <a:ext cx="3240360" cy="1512168"/>
          </a:xfrm>
          <a:prstGeom prst="rect">
            <a:avLst/>
          </a:prstGeom>
          <a:noFill/>
        </p:spPr>
      </p:pic>
      <p:sp>
        <p:nvSpPr>
          <p:cNvPr id="11" name="10 Rectángulo"/>
          <p:cNvSpPr/>
          <p:nvPr/>
        </p:nvSpPr>
        <p:spPr>
          <a:xfrm>
            <a:off x="683568" y="4283804"/>
            <a:ext cx="78488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hlinkClick r:id="rId5"/>
              </a:rPr>
              <a:t>http://es.wikipedia.org/wiki/Comprensi%C3%B3n_lectora</a:t>
            </a:r>
            <a:endParaRPr lang="es-ES" dirty="0"/>
          </a:p>
        </p:txBody>
      </p:sp>
      <p:sp>
        <p:nvSpPr>
          <p:cNvPr id="12" name="11 Rectángulo"/>
          <p:cNvSpPr/>
          <p:nvPr/>
        </p:nvSpPr>
        <p:spPr>
          <a:xfrm>
            <a:off x="755576" y="521990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hlinkClick r:id="rId5"/>
              </a:rPr>
              <a:t>http://es.wikipedia.org/wiki/Comprensi%C3%B3n_lectora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11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Lili</dc:creator>
  <cp:lastModifiedBy>Lili</cp:lastModifiedBy>
  <cp:revision>2</cp:revision>
  <dcterms:created xsi:type="dcterms:W3CDTF">2014-06-14T03:45:58Z</dcterms:created>
  <dcterms:modified xsi:type="dcterms:W3CDTF">2014-06-14T03:54:28Z</dcterms:modified>
</cp:coreProperties>
</file>