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0CF325C-6197-43CB-9A65-5EFAA282A617}" type="datetimeFigureOut">
              <a:rPr lang="es-ES" smtClean="0"/>
              <a:t>08/05/2014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E723463-4E6A-45E4-9CB5-D1882034ADC0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POSTULADOS DE ROUSSEAU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3000372"/>
            <a:ext cx="8062912" cy="1752600"/>
          </a:xfrm>
        </p:spPr>
        <p:txBody>
          <a:bodyPr/>
          <a:lstStyle/>
          <a:p>
            <a:r>
              <a:rPr lang="es-ES" dirty="0" smtClean="0"/>
              <a:t>POR AURA MARIA MORALES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5429288"/>
          </a:xfrm>
        </p:spPr>
        <p:txBody>
          <a:bodyPr>
            <a:normAutofit/>
          </a:bodyPr>
          <a:lstStyle/>
          <a:p>
            <a:r>
              <a:rPr lang="es-ES" dirty="0" smtClean="0"/>
              <a:t>El </a:t>
            </a:r>
            <a:r>
              <a:rPr lang="es-ES" dirty="0"/>
              <a:t>niño tiene naturaleza propia. </a:t>
            </a:r>
            <a:endParaRPr lang="es-ES" dirty="0" smtClean="0"/>
          </a:p>
          <a:p>
            <a:r>
              <a:rPr lang="es-ES" dirty="0" smtClean="0"/>
              <a:t>Establece </a:t>
            </a:r>
            <a:r>
              <a:rPr lang="es-ES" dirty="0"/>
              <a:t>el </a:t>
            </a:r>
            <a:r>
              <a:rPr lang="es-ES" dirty="0" err="1"/>
              <a:t>Paidocentrismo</a:t>
            </a:r>
            <a:r>
              <a:rPr lang="es-ES" dirty="0" smtClean="0"/>
              <a:t>.</a:t>
            </a:r>
          </a:p>
          <a:p>
            <a:r>
              <a:rPr lang="es-ES" dirty="0" smtClean="0"/>
              <a:t> </a:t>
            </a:r>
            <a:r>
              <a:rPr lang="es-ES" dirty="0"/>
              <a:t>Los recursos educativos deben adaptarse a las etapas de crecimiento del niño. 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/>
              <a:t>educación debe ser gradual</a:t>
            </a:r>
            <a:r>
              <a:rPr lang="es-ES" dirty="0" smtClean="0"/>
              <a:t>.</a:t>
            </a:r>
          </a:p>
          <a:p>
            <a:r>
              <a:rPr lang="es-ES" dirty="0" smtClean="0"/>
              <a:t> </a:t>
            </a:r>
            <a:r>
              <a:rPr lang="es-ES" dirty="0"/>
              <a:t>Dar al niño lo que necesita. 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/>
              <a:t>educación dura toda la vida </a:t>
            </a:r>
            <a:endParaRPr lang="es-ES" dirty="0" smtClean="0"/>
          </a:p>
          <a:p>
            <a:r>
              <a:rPr lang="es-ES" dirty="0" smtClean="0"/>
              <a:t>Reconoce </a:t>
            </a:r>
            <a:r>
              <a:rPr lang="es-ES" dirty="0"/>
              <a:t>dos tipos de educación positiva y negativa.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60</Words>
  <Application>Microsoft Office PowerPoint</Application>
  <PresentationFormat>Presentación en pantalla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POSTULADOS DE ROUSSEAU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POSTULADOS DE ROUSSEAU</dc:title>
  <dc:creator>Invitado</dc:creator>
  <cp:lastModifiedBy>Invitado</cp:lastModifiedBy>
  <cp:revision>1</cp:revision>
  <dcterms:created xsi:type="dcterms:W3CDTF">2014-05-08T22:27:11Z</dcterms:created>
  <dcterms:modified xsi:type="dcterms:W3CDTF">2014-05-08T22:29:29Z</dcterms:modified>
</cp:coreProperties>
</file>