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195" autoAdjust="0"/>
  </p:normalViewPr>
  <p:slideViewPr>
    <p:cSldViewPr>
      <p:cViewPr varScale="1">
        <p:scale>
          <a:sx n="64" d="100"/>
          <a:sy n="64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F83B0-5968-49C9-96AD-EA58B82035B4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1C4E7-B662-4381-B5EA-E46CD1348B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753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6601F-6158-4C06-AA9C-31FF29BC521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4847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496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775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193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527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5202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825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870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436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67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388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8DCC-9400-4F86-8F51-EFEE832A4B2E}" type="datetimeFigureOut">
              <a:rPr lang="en-CA" smtClean="0"/>
              <a:t>16/04/2014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51687-75E3-4218-B8BD-6EC6F07E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153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nip Single Corner Rectangle 8"/>
          <p:cNvSpPr>
            <a:spLocks noChangeArrowheads="1"/>
          </p:cNvSpPr>
          <p:nvPr/>
        </p:nvSpPr>
        <p:spPr bwMode="auto">
          <a:xfrm rot="10800000">
            <a:off x="3591765" y="1616230"/>
            <a:ext cx="2209191" cy="1336675"/>
          </a:xfrm>
          <a:custGeom>
            <a:avLst/>
            <a:gdLst>
              <a:gd name="T0" fmla="*/ 1981200 w 1752600"/>
              <a:gd name="T1" fmla="*/ 668200 h 1336951"/>
              <a:gd name="T2" fmla="*/ 990600 w 1752600"/>
              <a:gd name="T3" fmla="*/ 1336399 h 1336951"/>
              <a:gd name="T4" fmla="*/ 0 w 1752600"/>
              <a:gd name="T5" fmla="*/ 668200 h 1336951"/>
              <a:gd name="T6" fmla="*/ 990600 w 1752600"/>
              <a:gd name="T7" fmla="*/ 0 h 1336951"/>
              <a:gd name="T8" fmla="*/ 0 60000 65536"/>
              <a:gd name="T9" fmla="*/ 0 60000 65536"/>
              <a:gd name="T10" fmla="*/ 0 60000 65536"/>
              <a:gd name="T11" fmla="*/ 0 60000 65536"/>
              <a:gd name="T12" fmla="*/ 0 w 1752600"/>
              <a:gd name="T13" fmla="*/ 111415 h 1336951"/>
              <a:gd name="T14" fmla="*/ 1641185 w 1752600"/>
              <a:gd name="T15" fmla="*/ 1336951 h 13369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600" h="1336951">
                <a:moveTo>
                  <a:pt x="0" y="0"/>
                </a:moveTo>
                <a:lnTo>
                  <a:pt x="1529770" y="0"/>
                </a:lnTo>
                <a:lnTo>
                  <a:pt x="1752600" y="222830"/>
                </a:lnTo>
                <a:lnTo>
                  <a:pt x="1752600" y="1336951"/>
                </a:lnTo>
                <a:lnTo>
                  <a:pt x="0" y="1336951"/>
                </a:lnTo>
                <a:close/>
              </a:path>
            </a:pathLst>
          </a:custGeom>
          <a:solidFill>
            <a:srgbClr val="EAB82A"/>
          </a:solidFill>
          <a:ln w="9525">
            <a:solidFill>
              <a:srgbClr val="25406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Mapping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05313" y="3048000"/>
            <a:ext cx="561975" cy="533400"/>
          </a:xfrm>
          <a:prstGeom prst="rect">
            <a:avLst/>
          </a:prstGeom>
          <a:solidFill>
            <a:srgbClr val="25406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3808164" y="3590925"/>
            <a:ext cx="2746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404040"/>
                </a:solidFill>
              </a:rPr>
              <a:t>used for</a:t>
            </a:r>
            <a:endParaRPr lang="en-US" sz="2800" b="1" dirty="0">
              <a:solidFill>
                <a:srgbClr val="40404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114800" y="4114800"/>
            <a:ext cx="1143000" cy="9906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nip Single Corner Rectangle 8"/>
          <p:cNvSpPr>
            <a:spLocks noChangeArrowheads="1"/>
          </p:cNvSpPr>
          <p:nvPr/>
        </p:nvSpPr>
        <p:spPr bwMode="auto">
          <a:xfrm rot="10800000">
            <a:off x="3621024" y="5169584"/>
            <a:ext cx="2209191" cy="1336675"/>
          </a:xfrm>
          <a:custGeom>
            <a:avLst/>
            <a:gdLst>
              <a:gd name="T0" fmla="*/ 1981200 w 1752600"/>
              <a:gd name="T1" fmla="*/ 668200 h 1336951"/>
              <a:gd name="T2" fmla="*/ 990600 w 1752600"/>
              <a:gd name="T3" fmla="*/ 1336399 h 1336951"/>
              <a:gd name="T4" fmla="*/ 0 w 1752600"/>
              <a:gd name="T5" fmla="*/ 668200 h 1336951"/>
              <a:gd name="T6" fmla="*/ 990600 w 1752600"/>
              <a:gd name="T7" fmla="*/ 0 h 1336951"/>
              <a:gd name="T8" fmla="*/ 0 60000 65536"/>
              <a:gd name="T9" fmla="*/ 0 60000 65536"/>
              <a:gd name="T10" fmla="*/ 0 60000 65536"/>
              <a:gd name="T11" fmla="*/ 0 60000 65536"/>
              <a:gd name="T12" fmla="*/ 0 w 1752600"/>
              <a:gd name="T13" fmla="*/ 111415 h 1336951"/>
              <a:gd name="T14" fmla="*/ 1641185 w 1752600"/>
              <a:gd name="T15" fmla="*/ 1336951 h 13369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600" h="1336951">
                <a:moveTo>
                  <a:pt x="0" y="0"/>
                </a:moveTo>
                <a:lnTo>
                  <a:pt x="1529770" y="0"/>
                </a:lnTo>
                <a:lnTo>
                  <a:pt x="1752600" y="222830"/>
                </a:lnTo>
                <a:lnTo>
                  <a:pt x="1752600" y="1336951"/>
                </a:lnTo>
                <a:lnTo>
                  <a:pt x="0" y="1336951"/>
                </a:lnTo>
                <a:close/>
              </a:path>
            </a:pathLst>
          </a:custGeom>
          <a:solidFill>
            <a:srgbClr val="EAB82A"/>
          </a:solidFill>
          <a:ln w="9525">
            <a:solidFill>
              <a:srgbClr val="25406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91679" y="2049588"/>
            <a:ext cx="1981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bamboo</a:t>
            </a:r>
            <a:endParaRPr lang="en-US" sz="2400" b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55190" y="5596148"/>
            <a:ext cx="2355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construction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0529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Concept Mapping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Mapping</dc:title>
  <dc:creator>Administrator</dc:creator>
  <cp:lastModifiedBy>Administrator</cp:lastModifiedBy>
  <cp:revision>1</cp:revision>
  <dcterms:created xsi:type="dcterms:W3CDTF">2014-04-16T15:37:25Z</dcterms:created>
  <dcterms:modified xsi:type="dcterms:W3CDTF">2014-04-16T15:38:18Z</dcterms:modified>
</cp:coreProperties>
</file>