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.toluna.com/opinions/1107776/la-leggenda-indiana-RISO.htm?so=RECENT&amp;p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5943600" y="2171700"/>
            <a:ext cx="2953800" cy="297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it" sz="1100" b="0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</a:t>
            </a:r>
            <a:r>
              <a:rPr lang="it" sz="1100" b="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 leggenda cinese antichissima narra che, di fronte all’ennesima terribile carestia, il buon Genio della campagna, impotente e disperato perché non sapeva sfamare il popolo, si strappò i denti e li gettò al vento. Finirono in una palude dove si trasformarono in semi e i semi diventarono tante piantine verdi, i cui frutti, tolta la buccia, erano migliaia di chicchi di riso e per la loro brillante bianchezza ricordavano i denti dello spirito benefico. Così sarebbe nato secondo i cinesi il prezioso cibo che da allora non ha smesso di consolare le loro mense e quelle di tutto l’Oriente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6150" y="1567350"/>
            <a:ext cx="5204574" cy="3576150"/>
          </a:xfrm>
          <a:prstGeom prst="rect">
            <a:avLst/>
          </a:prstGeom>
        </p:spPr>
      </p:pic>
      <p:sp>
        <p:nvSpPr>
          <p:cNvPr id="32" name="Shape 32"/>
          <p:cNvSpPr txBox="1"/>
          <p:nvPr/>
        </p:nvSpPr>
        <p:spPr>
          <a:xfrm>
            <a:off x="152400" y="99425"/>
            <a:ext cx="8744999" cy="1040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" sz="60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it" sz="4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 STORIA  DEL   RISO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2052374" y="-1798499"/>
            <a:ext cx="5039250" cy="88099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495300" y="914375"/>
            <a:ext cx="3581387" cy="3086100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it" sz="1800"/>
              <a:t>I</a:t>
            </a:r>
            <a:r>
              <a:rPr lang="it" sz="2400"/>
              <a:t>   DENTI  DEL</a:t>
            </a:r>
          </a:p>
          <a:p>
            <a:pPr>
              <a:buNone/>
            </a:pPr>
            <a:r>
              <a:rPr lang="it" sz="2400"/>
              <a:t>    SAGGIO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2093876" y="-1954874"/>
            <a:ext cx="5004498" cy="901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742950" y="1028675"/>
            <a:ext cx="3790907" cy="34671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it" sz="2400"/>
              <a:t>IL   SAGGIO  SEMINA   LE  PIANTINE  DI  RISO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2043688" y="-1824563"/>
            <a:ext cx="5056624" cy="8879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762000" y="1104875"/>
            <a:ext cx="3714767" cy="3467123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it" sz="2400"/>
              <a:t>SPUNTANO  I  CHICCHI  DI  RISO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2067812" y="-1876688"/>
            <a:ext cx="4952376" cy="891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400050" y="1028675"/>
            <a:ext cx="3790907" cy="3295727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it" sz="2400"/>
              <a:t>ADESSO  IL  RISO  SI  PUO’</a:t>
            </a:r>
          </a:p>
          <a:p>
            <a:pPr algn="ctr">
              <a:buNone/>
            </a:pPr>
            <a:r>
              <a:rPr lang="it" sz="2400"/>
              <a:t>RACCOGLIERE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5400000">
            <a:off x="2015687" y="-1859310"/>
            <a:ext cx="5073998" cy="889687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/>
          <p:nvPr/>
        </p:nvSpPr>
        <p:spPr>
          <a:xfrm>
            <a:off x="514349" y="1104875"/>
            <a:ext cx="3829031" cy="2876580"/>
          </a:xfrm>
          <a:prstGeom prst="cloud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it" sz="2400"/>
              <a:t>IL  RISO  E’  CIBO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834075" y="729825"/>
            <a:ext cx="7402473" cy="2451825"/>
          </a:xfrm>
          <a:custGeom>
            <a:avLst/>
            <a:gdLst/>
            <a:ahLst/>
            <a:cxnLst/>
            <a:rect l="0" t="0" r="0" b="0"/>
            <a:pathLst>
              <a:path w="2142" h="716" extrusionOk="0">
                <a:moveTo>
                  <a:pt x="0" y="0"/>
                </a:moveTo>
                <a:lnTo>
                  <a:pt x="0" y="715"/>
                </a:lnTo>
                <a:lnTo>
                  <a:pt x="94" y="715"/>
                </a:lnTo>
                <a:lnTo>
                  <a:pt x="94" y="390"/>
                </a:lnTo>
                <a:lnTo>
                  <a:pt x="430" y="390"/>
                </a:lnTo>
                <a:lnTo>
                  <a:pt x="430" y="306"/>
                </a:lnTo>
                <a:lnTo>
                  <a:pt x="94" y="306"/>
                </a:lnTo>
                <a:lnTo>
                  <a:pt x="94" y="84"/>
                </a:lnTo>
                <a:lnTo>
                  <a:pt x="482" y="84"/>
                </a:lnTo>
                <a:lnTo>
                  <a:pt x="482" y="0"/>
                </a:lnTo>
                <a:close/>
                <a:moveTo>
                  <a:pt x="622" y="0"/>
                </a:moveTo>
                <a:lnTo>
                  <a:pt x="622" y="715"/>
                </a:lnTo>
                <a:lnTo>
                  <a:pt x="716" y="715"/>
                </a:lnTo>
                <a:lnTo>
                  <a:pt x="716" y="0"/>
                </a:lnTo>
                <a:close/>
                <a:moveTo>
                  <a:pt x="882" y="0"/>
                </a:moveTo>
                <a:lnTo>
                  <a:pt x="882" y="715"/>
                </a:lnTo>
                <a:lnTo>
                  <a:pt x="973" y="715"/>
                </a:lnTo>
                <a:lnTo>
                  <a:pt x="973" y="153"/>
                </a:lnTo>
                <a:lnTo>
                  <a:pt x="1349" y="715"/>
                </a:lnTo>
                <a:lnTo>
                  <a:pt x="1446" y="715"/>
                </a:lnTo>
                <a:lnTo>
                  <a:pt x="1446" y="0"/>
                </a:lnTo>
                <a:lnTo>
                  <a:pt x="1355" y="0"/>
                </a:lnTo>
                <a:lnTo>
                  <a:pt x="1355" y="562"/>
                </a:lnTo>
                <a:lnTo>
                  <a:pt x="979" y="0"/>
                </a:lnTo>
                <a:close/>
                <a:moveTo>
                  <a:pt x="1607" y="0"/>
                </a:moveTo>
                <a:lnTo>
                  <a:pt x="1607" y="715"/>
                </a:lnTo>
                <a:lnTo>
                  <a:pt x="2142" y="715"/>
                </a:lnTo>
                <a:lnTo>
                  <a:pt x="2142" y="631"/>
                </a:lnTo>
                <a:lnTo>
                  <a:pt x="1702" y="631"/>
                </a:lnTo>
                <a:lnTo>
                  <a:pt x="1702" y="387"/>
                </a:lnTo>
                <a:lnTo>
                  <a:pt x="2098" y="387"/>
                </a:lnTo>
                <a:lnTo>
                  <a:pt x="2098" y="303"/>
                </a:lnTo>
                <a:lnTo>
                  <a:pt x="1702" y="303"/>
                </a:lnTo>
                <a:lnTo>
                  <a:pt x="1702" y="84"/>
                </a:lnTo>
                <a:lnTo>
                  <a:pt x="2125" y="84"/>
                </a:lnTo>
                <a:lnTo>
                  <a:pt x="2125" y="0"/>
                </a:lnTo>
                <a:close/>
              </a:path>
            </a:pathLst>
          </a:cu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Presentazione su schermo (16:9)</PresentationFormat>
  <Paragraphs>9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light-gradient</vt:lpstr>
      <vt:lpstr>Diapositiva 1</vt:lpstr>
      <vt:lpstr>Una leggenda cinese antichissima narra che, di fronte all’ennesima terribile carestia, il buon Genio della campagna, impotente e disperato perché non sapeva sfamare il popolo, si strappò i denti e li gettò al vento. Finirono in una palude dove si trasformarono in semi e i semi diventarono tante piantine verdi, i cui frutti, tolta la buccia, erano migliaia di chicchi di riso e per la loro brillante bianchezza ricordavano i denti dello spirito benefico. Così sarebbe nato secondo i cinesi il prezioso cibo che da allora non ha smesso di consolare le loro mense e quelle di tutto l’Oriente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Angela</cp:lastModifiedBy>
  <cp:revision>1</cp:revision>
  <dcterms:modified xsi:type="dcterms:W3CDTF">2014-02-24T17:25:14Z</dcterms:modified>
</cp:coreProperties>
</file>