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58A01-1D0E-4AC9-B7CD-3AA0D8907CD0}" type="datetimeFigureOut">
              <a:rPr lang="es-ES" smtClean="0"/>
              <a:t>21/01/2014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E01F3-6EDD-4748-8CB0-4E63C6BCFC3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¿Realizar un cartel en plástica sobre el ahorro del agua?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E01F3-6EDD-4748-8CB0-4E63C6BCFC3E}" type="slidenum">
              <a:rPr lang="es-ES" smtClean="0"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Crear los inspectores del</a:t>
            </a:r>
            <a:r>
              <a:rPr lang="es-ES" baseline="0" dirty="0" smtClean="0"/>
              <a:t> agua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E01F3-6EDD-4748-8CB0-4E63C6BCFC3E}" type="slidenum">
              <a:rPr lang="es-ES" smtClean="0"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Video solo hasta el minuto 4:00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E01F3-6EDD-4748-8CB0-4E63C6BCFC3E}" type="slidenum">
              <a:rPr lang="es-ES" smtClean="0"/>
              <a:t>8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A534-8A0E-48C5-8AB3-D025B5C6D5E0}" type="datetimeFigureOut">
              <a:rPr lang="es-ES" smtClean="0"/>
              <a:t>21/01/2014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2E2A-E6AA-4E5B-8D64-4912EF7F5A2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A534-8A0E-48C5-8AB3-D025B5C6D5E0}" type="datetimeFigureOut">
              <a:rPr lang="es-ES" smtClean="0"/>
              <a:t>21/01/2014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2E2A-E6AA-4E5B-8D64-4912EF7F5A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A534-8A0E-48C5-8AB3-D025B5C6D5E0}" type="datetimeFigureOut">
              <a:rPr lang="es-ES" smtClean="0"/>
              <a:t>21/01/2014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2E2A-E6AA-4E5B-8D64-4912EF7F5A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A534-8A0E-48C5-8AB3-D025B5C6D5E0}" type="datetimeFigureOut">
              <a:rPr lang="es-ES" smtClean="0"/>
              <a:t>21/01/2014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2E2A-E6AA-4E5B-8D64-4912EF7F5A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A534-8A0E-48C5-8AB3-D025B5C6D5E0}" type="datetimeFigureOut">
              <a:rPr lang="es-ES" smtClean="0"/>
              <a:t>21/01/2014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2E2A-E6AA-4E5B-8D64-4912EF7F5A2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A534-8A0E-48C5-8AB3-D025B5C6D5E0}" type="datetimeFigureOut">
              <a:rPr lang="es-ES" smtClean="0"/>
              <a:t>21/01/2014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2E2A-E6AA-4E5B-8D64-4912EF7F5A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A534-8A0E-48C5-8AB3-D025B5C6D5E0}" type="datetimeFigureOut">
              <a:rPr lang="es-ES" smtClean="0"/>
              <a:t>21/01/2014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2E2A-E6AA-4E5B-8D64-4912EF7F5A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A534-8A0E-48C5-8AB3-D025B5C6D5E0}" type="datetimeFigureOut">
              <a:rPr lang="es-ES" smtClean="0"/>
              <a:t>21/01/2014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2E2A-E6AA-4E5B-8D64-4912EF7F5A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A534-8A0E-48C5-8AB3-D025B5C6D5E0}" type="datetimeFigureOut">
              <a:rPr lang="es-ES" smtClean="0"/>
              <a:t>21/01/2014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2E2A-E6AA-4E5B-8D64-4912EF7F5A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A534-8A0E-48C5-8AB3-D025B5C6D5E0}" type="datetimeFigureOut">
              <a:rPr lang="es-ES" smtClean="0"/>
              <a:t>21/01/2014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2E2A-E6AA-4E5B-8D64-4912EF7F5A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A534-8A0E-48C5-8AB3-D025B5C6D5E0}" type="datetimeFigureOut">
              <a:rPr lang="es-ES" smtClean="0"/>
              <a:t>21/01/2014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022E2A-E6AA-4E5B-8D64-4912EF7F5A22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A3A534-8A0E-48C5-8AB3-D025B5C6D5E0}" type="datetimeFigureOut">
              <a:rPr lang="es-ES" smtClean="0"/>
              <a:t>21/01/2014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022E2A-E6AA-4E5B-8D64-4912EF7F5A22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ducarchile.cl/ech/pro/app/detalle?id=216887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6.wmf"/><Relationship Id="rId2" Type="http://schemas.openxmlformats.org/officeDocument/2006/relationships/hyperlink" Target="http://www.cuentosdedoncoco.com/2012/10/los-estados-del-agua-resumen-para-ninos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youtube.com/watch?v=YX4DmSJnZoo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wmf"/><Relationship Id="rId4" Type="http://schemas.openxmlformats.org/officeDocument/2006/relationships/hyperlink" Target="http://www.primaria.librosvivos.net/archivosCMS/3/3/16/usuarios/103294/9/prueba214/frame_prim.sw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hyperlink" Target="https://www.youtube.com/watch?v=WtEEaJVButU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QPlLOlJ7a0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wmf"/><Relationship Id="rId5" Type="http://schemas.openxmlformats.org/officeDocument/2006/relationships/hyperlink" Target="http://cplosangeles.juntaextremadura.net/web/edilim/curso_3/cmedio/el_agua_3/ciclo_del_agua/ciclo_del_agua.html" TargetMode="Externa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C9d_2B5ZO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16600" dirty="0" smtClean="0"/>
              <a:t>El agua</a:t>
            </a:r>
            <a:endParaRPr lang="es-ES" sz="16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pPr algn="ctr"/>
            <a:r>
              <a:rPr lang="es-ES" sz="4000" dirty="0" smtClean="0"/>
              <a:t>En la Tierra</a:t>
            </a:r>
            <a:endParaRPr lang="es-E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4365104"/>
            <a:ext cx="8964488" cy="2754560"/>
          </a:xfrm>
        </p:spPr>
        <p:txBody>
          <a:bodyPr>
            <a:normAutofit fontScale="90000"/>
          </a:bodyPr>
          <a:lstStyle/>
          <a:p>
            <a:r>
              <a:rPr lang="es-ES" sz="1800" dirty="0" smtClean="0"/>
              <a:t>-El </a:t>
            </a:r>
            <a:r>
              <a:rPr lang="es-ES" sz="1800" dirty="0" smtClean="0"/>
              <a:t>agua es un componente esencial en todo lo que nos rodea, lo que vemos y lo que no vemos. Es un recurso natural que todos conocemos y que es muy importante para todos los </a:t>
            </a:r>
            <a:r>
              <a:rPr lang="es-ES" sz="1800" dirty="0" smtClean="0"/>
              <a:t>organismos.</a:t>
            </a:r>
            <a:r>
              <a:rPr lang="es-ES" sz="1800" dirty="0" smtClean="0"/>
              <a:t/>
            </a:r>
            <a:br>
              <a:rPr lang="es-ES" sz="1800" dirty="0" smtClean="0"/>
            </a:br>
            <a:r>
              <a:rPr lang="es-ES" sz="1800" dirty="0" smtClean="0"/>
              <a:t/>
            </a:r>
            <a:br>
              <a:rPr lang="es-ES" sz="1800" dirty="0" smtClean="0"/>
            </a:br>
            <a:r>
              <a:rPr lang="es-ES" sz="1800" dirty="0" smtClean="0"/>
              <a:t>-Cada </a:t>
            </a:r>
            <a:r>
              <a:rPr lang="es-ES" sz="1800" dirty="0" smtClean="0"/>
              <a:t>segundo, cada minuto, cada hora y cada día experimentamos con el </a:t>
            </a:r>
            <a:r>
              <a:rPr lang="es-ES" sz="1800" dirty="0" smtClean="0"/>
              <a:t>agua.</a:t>
            </a:r>
            <a:r>
              <a:rPr lang="es-ES" sz="1800" dirty="0" smtClean="0"/>
              <a:t/>
            </a:r>
            <a:br>
              <a:rPr lang="es-ES" sz="1800" dirty="0" smtClean="0"/>
            </a:br>
            <a:r>
              <a:rPr lang="es-ES" sz="1800" dirty="0" smtClean="0"/>
              <a:t/>
            </a:r>
            <a:br>
              <a:rPr lang="es-ES" sz="1800" dirty="0" smtClean="0"/>
            </a:br>
            <a:r>
              <a:rPr lang="es-ES" sz="1800" dirty="0" smtClean="0"/>
              <a:t>-Nuestro </a:t>
            </a:r>
            <a:r>
              <a:rPr lang="es-ES" sz="1800" dirty="0" smtClean="0"/>
              <a:t>cuerpo está compuesto por 65% de agua, nuestra sangre está compuesta de 80 a 90% de agua, nuestros músculos tienen alrededor de 75% de agua. Nosotros necesitamos tomar al menos 8 vasos de agua al día para que nuestro cuerpo sea saludable</a:t>
            </a:r>
            <a:r>
              <a:rPr lang="es-ES" sz="1800" dirty="0" smtClean="0"/>
              <a:t>.</a:t>
            </a:r>
            <a:r>
              <a:rPr lang="es-ES" sz="1600" dirty="0" smtClean="0"/>
              <a:t/>
            </a:r>
            <a:br>
              <a:rPr lang="es-ES" sz="1600" dirty="0" smtClean="0"/>
            </a:br>
            <a:r>
              <a:rPr lang="es-ES" sz="1600" dirty="0" smtClean="0"/>
              <a:t/>
            </a:r>
            <a:br>
              <a:rPr lang="es-ES" sz="1600" dirty="0" smtClean="0"/>
            </a:br>
            <a:endParaRPr lang="es-ES" dirty="0"/>
          </a:p>
        </p:txBody>
      </p:sp>
      <p:pic>
        <p:nvPicPr>
          <p:cNvPr id="3" name="2 Imagen" descr="go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agua y sus estados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435280" cy="716827"/>
          </a:xfrm>
        </p:spPr>
        <p:txBody>
          <a:bodyPr/>
          <a:lstStyle/>
          <a:p>
            <a:r>
              <a:rPr lang="es-ES" dirty="0" smtClean="0">
                <a:hlinkClick r:id="rId2"/>
              </a:rPr>
              <a:t>Los distintos estados del agua:</a:t>
            </a:r>
            <a:endParaRPr lang="es-ES" dirty="0"/>
          </a:p>
        </p:txBody>
      </p:sp>
      <p:pic>
        <p:nvPicPr>
          <p:cNvPr id="5" name="4 Imagen" descr="ESTADO DEL AGUA LÍQUID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2852936"/>
            <a:ext cx="2965952" cy="1784598"/>
          </a:xfrm>
          <a:prstGeom prst="rect">
            <a:avLst/>
          </a:prstGeom>
        </p:spPr>
      </p:pic>
      <p:pic>
        <p:nvPicPr>
          <p:cNvPr id="6" name="5 Imagen" descr="ESTADO DEL AGUA GASEOS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852936"/>
            <a:ext cx="2808312" cy="1705047"/>
          </a:xfrm>
          <a:prstGeom prst="rect">
            <a:avLst/>
          </a:prstGeom>
        </p:spPr>
      </p:pic>
      <p:pic>
        <p:nvPicPr>
          <p:cNvPr id="7" name="6 Imagen" descr="ESTADO DEL AGUA SÓLID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50496" y="2852936"/>
            <a:ext cx="2993504" cy="1829364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-324544" y="50131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Gaseoso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2843808" y="508518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Líquido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6300192" y="501317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Sólido</a:t>
            </a:r>
            <a:endParaRPr lang="es-ES" dirty="0"/>
          </a:p>
        </p:txBody>
      </p:sp>
      <p:pic>
        <p:nvPicPr>
          <p:cNvPr id="1026" name="Picture 2" descr="C:\Program Files (x86)\Microsoft Office\MEDIA\CAGCAT10\j0205582.wm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1720" y="5877272"/>
            <a:ext cx="759495" cy="697052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205466.wmf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4128" y="5805264"/>
            <a:ext cx="865982" cy="861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agua y sus estados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8435280" cy="4438093"/>
          </a:xfrm>
        </p:spPr>
        <p:txBody>
          <a:bodyPr/>
          <a:lstStyle/>
          <a:p>
            <a:r>
              <a:rPr lang="es-ES" dirty="0" smtClean="0"/>
              <a:t>El agua tiene distintos cambios de estado:</a:t>
            </a:r>
            <a:endParaRPr lang="es-ES" dirty="0"/>
          </a:p>
        </p:txBody>
      </p:sp>
      <p:pic>
        <p:nvPicPr>
          <p:cNvPr id="6" name="5 Imagen" descr="hieloderritiendos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25" y="3356992"/>
            <a:ext cx="2771775" cy="1695450"/>
          </a:xfrm>
          <a:prstGeom prst="rect">
            <a:avLst/>
          </a:prstGeom>
        </p:spPr>
      </p:pic>
      <p:pic>
        <p:nvPicPr>
          <p:cNvPr id="7" name="6 Imagen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420888"/>
            <a:ext cx="6373216" cy="4225719"/>
          </a:xfrm>
          <a:prstGeom prst="rect">
            <a:avLst/>
          </a:prstGeom>
        </p:spPr>
      </p:pic>
      <p:pic>
        <p:nvPicPr>
          <p:cNvPr id="4098" name="Picture 2" descr="C:\Program Files (x86)\Microsoft Office\MEDIA\CAGCAT10\j0205466.wm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620688"/>
            <a:ext cx="1059855" cy="1054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agua en la naturaleza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0" y="1772816"/>
          <a:ext cx="9145016" cy="4869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028"/>
                <a:gridCol w="1833880"/>
                <a:gridCol w="3296828"/>
                <a:gridCol w="2520280"/>
              </a:tblGrid>
              <a:tr h="1623053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Agua de Mar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Agua de los Continentes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Agua subterránea</a:t>
                      </a:r>
                      <a:endParaRPr lang="es-ES" dirty="0"/>
                    </a:p>
                  </a:txBody>
                  <a:tcPr/>
                </a:tc>
              </a:tr>
              <a:tr h="1623053">
                <a:tc>
                  <a:txBody>
                    <a:bodyPr/>
                    <a:lstStyle/>
                    <a:p>
                      <a:r>
                        <a:rPr lang="es-ES" dirty="0" smtClean="0"/>
                        <a:t>Tipo de agua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Salada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Dulce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Dulce procedente</a:t>
                      </a:r>
                      <a:r>
                        <a:rPr lang="es-ES" baseline="0" dirty="0" smtClean="0"/>
                        <a:t> de la lluvia</a:t>
                      </a:r>
                      <a:endParaRPr lang="es-ES" dirty="0"/>
                    </a:p>
                  </a:txBody>
                  <a:tcPr/>
                </a:tc>
              </a:tr>
              <a:tr h="1623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¿Dónde?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Mares y océanos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Ríos, arroyos y lagos</a:t>
                      </a:r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También</a:t>
                      </a:r>
                      <a:r>
                        <a:rPr lang="es-ES" baseline="0" dirty="0" smtClean="0"/>
                        <a:t> los icebergs y la nieve de la montaña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Acuíferos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Program Files (x86)\Microsoft Office\MEDIA\CAGCAT10\j0205582.wm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620688"/>
            <a:ext cx="986136" cy="9050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ciclo del agua</a:t>
            </a:r>
            <a:endParaRPr lang="es-ES" dirty="0"/>
          </a:p>
        </p:txBody>
      </p:sp>
      <p:pic>
        <p:nvPicPr>
          <p:cNvPr id="5" name="4 Imagen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792666"/>
            <a:ext cx="6876256" cy="5065334"/>
          </a:xfrm>
          <a:prstGeom prst="rect">
            <a:avLst/>
          </a:prstGeom>
        </p:spPr>
      </p:pic>
      <p:pic>
        <p:nvPicPr>
          <p:cNvPr id="3074" name="Picture 2" descr="C:\Program Files (x86)\Microsoft Office\MEDIA\CAGCAT10\j0205582.wm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764704"/>
            <a:ext cx="888339" cy="815187"/>
          </a:xfrm>
          <a:prstGeom prst="rect">
            <a:avLst/>
          </a:prstGeom>
          <a:noFill/>
        </p:spPr>
      </p:pic>
      <p:pic>
        <p:nvPicPr>
          <p:cNvPr id="3075" name="Picture 3" descr="C:\Program Files (x86)\Microsoft Office\MEDIA\CAGCAT10\j0205466.wm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84368" y="691972"/>
            <a:ext cx="1053387" cy="10480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uso del agua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539552" y="213285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-El agua es necesaria para vivir, tanto para plantas y animales, incluso algunos de estos viven dentro de el agua.</a:t>
            </a:r>
            <a:endParaRPr lang="es-ES" dirty="0"/>
          </a:p>
        </p:txBody>
      </p:sp>
      <p:pic>
        <p:nvPicPr>
          <p:cNvPr id="4" name="3 Imagen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00" y="2708920"/>
            <a:ext cx="2857500" cy="1600200"/>
          </a:xfrm>
          <a:prstGeom prst="rect">
            <a:avLst/>
          </a:prstGeom>
        </p:spPr>
      </p:pic>
      <p:pic>
        <p:nvPicPr>
          <p:cNvPr id="5" name="4 Imagen" descr="descarga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2852936"/>
            <a:ext cx="3171825" cy="1438275"/>
          </a:xfrm>
          <a:prstGeom prst="rect">
            <a:avLst/>
          </a:prstGeom>
        </p:spPr>
      </p:pic>
      <p:pic>
        <p:nvPicPr>
          <p:cNvPr id="6" name="5 Imagen" descr="descarga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91880" y="2636912"/>
            <a:ext cx="2667000" cy="171450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323528" y="465313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-Nosotros bebemos agua potable, pero esta es muy escasa</a:t>
            </a:r>
            <a:endParaRPr lang="es-ES" dirty="0"/>
          </a:p>
        </p:txBody>
      </p:sp>
      <p:pic>
        <p:nvPicPr>
          <p:cNvPr id="8" name="7 Imagen" descr="descarga (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4666776"/>
            <a:ext cx="2736304" cy="2191224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683568" y="5085184"/>
            <a:ext cx="4536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Por lo tanto debemos cuidarla:</a:t>
            </a:r>
          </a:p>
          <a:p>
            <a:endParaRPr lang="es-ES" dirty="0" smtClean="0"/>
          </a:p>
          <a:p>
            <a:pPr lvl="1">
              <a:buFont typeface="Arial" pitchFamily="34" charset="0"/>
              <a:buChar char="•"/>
            </a:pPr>
            <a:r>
              <a:rPr lang="es-ES" dirty="0" smtClean="0"/>
              <a:t>Ahorrando agua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 lvl="1">
              <a:buFont typeface="Arial" pitchFamily="34" charset="0"/>
              <a:buChar char="•"/>
            </a:pPr>
            <a:r>
              <a:rPr lang="es-ES" dirty="0" smtClean="0"/>
              <a:t>No contaminando el agua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¿Como llega el agua a nuestros hogares?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539552" y="2276872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 agua llega a nuestros hogares tras un proceso donde el agua pasa por una serie de pasos:</a:t>
            </a:r>
          </a:p>
          <a:p>
            <a:endParaRPr lang="es-ES" dirty="0" smtClean="0"/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Se acumula</a:t>
            </a:r>
          </a:p>
          <a:p>
            <a:pPr marL="342900" indent="-342900">
              <a:buFont typeface="+mj-lt"/>
              <a:buAutoNum type="arabicPeriod"/>
            </a:pPr>
            <a:endParaRPr lang="es-ES" dirty="0" smtClean="0"/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Se potabiliza</a:t>
            </a:r>
          </a:p>
          <a:p>
            <a:pPr marL="342900" indent="-342900">
              <a:buFont typeface="+mj-lt"/>
              <a:buAutoNum type="arabicPeriod"/>
            </a:pPr>
            <a:endParaRPr lang="es-ES" dirty="0" smtClean="0"/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Se distribuye</a:t>
            </a:r>
          </a:p>
          <a:p>
            <a:pPr marL="342900" indent="-342900">
              <a:buFont typeface="+mj-lt"/>
              <a:buAutoNum type="arabicPeriod"/>
            </a:pPr>
            <a:endParaRPr lang="es-ES" dirty="0" smtClean="0"/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Se depura</a:t>
            </a:r>
            <a:endParaRPr lang="es-ES" dirty="0"/>
          </a:p>
        </p:txBody>
      </p:sp>
      <p:pic>
        <p:nvPicPr>
          <p:cNvPr id="5122" name="Picture 2" descr="C:\Program Files (x86)\Microsoft Office\MEDIA\CAGCAT10\j0205582.wm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869160"/>
            <a:ext cx="1776679" cy="1630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91680" y="1268760"/>
            <a:ext cx="5815311" cy="45089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7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Fin</a:t>
            </a:r>
            <a:endParaRPr lang="es-ES" sz="287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</TotalTime>
  <Words>199</Words>
  <Application>Microsoft Office PowerPoint</Application>
  <PresentationFormat>Presentación en pantalla (4:3)</PresentationFormat>
  <Paragraphs>51</Paragraphs>
  <Slides>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Flujo</vt:lpstr>
      <vt:lpstr>El agua</vt:lpstr>
      <vt:lpstr>-El agua es un componente esencial en todo lo que nos rodea, lo que vemos y lo que no vemos. Es un recurso natural que todos conocemos y que es muy importante para todos los organismos.  -Cada segundo, cada minuto, cada hora y cada día experimentamos con el agua.  -Nuestro cuerpo está compuesto por 65% de agua, nuestra sangre está compuesta de 80 a 90% de agua, nuestros músculos tienen alrededor de 75% de agua. Nosotros necesitamos tomar al menos 8 vasos de agua al día para que nuestro cuerpo sea saludable.  </vt:lpstr>
      <vt:lpstr>El agua y sus estados</vt:lpstr>
      <vt:lpstr>El agua y sus estados</vt:lpstr>
      <vt:lpstr>El agua en la naturaleza</vt:lpstr>
      <vt:lpstr>El ciclo del agua</vt:lpstr>
      <vt:lpstr>El uso del agua</vt:lpstr>
      <vt:lpstr>¿Como llega el agua a nuestros hogares?</vt:lpstr>
      <vt:lpstr>Diapositiva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agua</dc:title>
  <dc:creator>Quique</dc:creator>
  <cp:lastModifiedBy>Quique</cp:lastModifiedBy>
  <cp:revision>13</cp:revision>
  <dcterms:created xsi:type="dcterms:W3CDTF">2014-01-21T17:42:31Z</dcterms:created>
  <dcterms:modified xsi:type="dcterms:W3CDTF">2014-01-21T19:48:03Z</dcterms:modified>
</cp:coreProperties>
</file>