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8" r:id="rId4"/>
    <p:sldId id="259" r:id="rId5"/>
    <p:sldId id="264" r:id="rId6"/>
    <p:sldId id="260" r:id="rId7"/>
    <p:sldId id="261" r:id="rId8"/>
    <p:sldId id="265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B6055F8-1D02-4417-9241-55C834FD9970}" type="datetimeFigureOut">
              <a:rPr lang="it-IT" smtClean="0"/>
              <a:pPr/>
              <a:t>06/10/2013</a:t>
            </a:fld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B6055F8-1D02-4417-9241-55C834FD9970}" type="datetimeFigureOut">
              <a:rPr lang="it-IT" smtClean="0"/>
              <a:pPr/>
              <a:t>06/10/2013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B6055F8-1D02-4417-9241-55C834FD9970}" type="datetimeFigureOut">
              <a:rPr lang="it-IT" smtClean="0"/>
              <a:pPr/>
              <a:t>06/10/2013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B6055F8-1D02-4417-9241-55C834FD9970}" type="datetimeFigureOut">
              <a:rPr lang="it-IT" smtClean="0"/>
              <a:pPr/>
              <a:t>06/10/2013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06/10/2013</a:t>
            </a:fld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-\Desktop\yfjuwyr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4556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dirty="0" smtClean="0">
                <a:solidFill>
                  <a:srgbClr val="C00000"/>
                </a:solidFill>
              </a:rPr>
              <a:t>Bletterbach</a:t>
            </a:r>
            <a:endParaRPr lang="it-IT" sz="54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pc-\Desktop\rt5w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6264696" cy="4635875"/>
          </a:xfrm>
          <a:prstGeom prst="rect">
            <a:avLst/>
          </a:prstGeom>
          <a:noFill/>
          <a:ln cmpd="sng">
            <a:solidFill>
              <a:schemeClr val="bg1"/>
            </a:solidFill>
            <a:bevel/>
          </a:ln>
          <a:scene3d>
            <a:camera prst="orthographicFront">
              <a:rot lat="0" lon="21299988" rev="0"/>
            </a:camera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c-\Desktop\yfjuwyr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Il vulcano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20486" name="Picture 6" descr="http://www.digilands.it/natura-illustrata/fotoitinerari/vulcanidolomiti/bletterb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20888"/>
            <a:ext cx="4427984" cy="3645024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827584" y="1628800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Inoltre </a:t>
            </a:r>
            <a:r>
              <a:rPr lang="it-IT" sz="2400" dirty="0" smtClean="0">
                <a:solidFill>
                  <a:schemeClr val="bg1"/>
                </a:solidFill>
              </a:rPr>
              <a:t>nel </a:t>
            </a:r>
            <a:r>
              <a:rPr lang="it-IT" sz="2400" dirty="0" smtClean="0">
                <a:solidFill>
                  <a:schemeClr val="bg1"/>
                </a:solidFill>
              </a:rPr>
              <a:t>sito </a:t>
            </a:r>
            <a:r>
              <a:rPr lang="it-IT" sz="2400" dirty="0" smtClean="0">
                <a:solidFill>
                  <a:schemeClr val="bg1"/>
                </a:solidFill>
              </a:rPr>
              <a:t>si erge </a:t>
            </a:r>
            <a:r>
              <a:rPr lang="it-IT" sz="2400" dirty="0" smtClean="0">
                <a:solidFill>
                  <a:schemeClr val="bg1"/>
                </a:solidFill>
              </a:rPr>
              <a:t>anche la presenza di un vulcano, ormai inattivo.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Avevano pensato di ampliarne un pezzo ma per preservare la </a:t>
            </a:r>
            <a:r>
              <a:rPr lang="it-IT" sz="2400" dirty="0" smtClean="0">
                <a:solidFill>
                  <a:schemeClr val="bg1"/>
                </a:solidFill>
              </a:rPr>
              <a:t>sua </a:t>
            </a:r>
            <a:r>
              <a:rPr lang="it-IT" sz="2400" dirty="0" smtClean="0">
                <a:solidFill>
                  <a:schemeClr val="bg1"/>
                </a:solidFill>
              </a:rPr>
              <a:t>bellezza integra non hanno svolto i lavori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c-\Desktop\yfjuwyr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Il rispetto per l’ambiente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23556" name="Picture 4" descr="http://www.monrealepress.it/public/news/12201320235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432782" cy="23042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3558" name="Picture 6" descr="http://www.acb.bs.it/sites/www.acb.bs.it/files/images/1193011_cas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49080"/>
            <a:ext cx="2445554" cy="21602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971600" y="1484784"/>
            <a:ext cx="33843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I responsabili di Bletterbach tengono molto all’ambiente e per rendere più sostenibile l’afflusso di visitatori hanno creato deibus navetta che riducono inquinamento,vibrazioni,ecc. In oltre hanno a cuore la sicurezza e quindi forniscono alle persone caschi.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-\Desktop\yfjuwyr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29600" cy="889993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Che cos’è?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4464496" cy="4392488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E’ una parco geologico proclamato dall’ unesco patrimonio dell’ umanità.</a:t>
            </a:r>
          </a:p>
          <a:p>
            <a:pPr algn="l"/>
            <a:r>
              <a:rPr lang="it-IT" dirty="0" smtClean="0">
                <a:solidFill>
                  <a:schemeClr val="bg1"/>
                </a:solidFill>
              </a:rPr>
              <a:t>In oltre è un importante sito archeologico.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www.montagna.tv/cms/wp-content/uploads/2013/09/450px-Bletterbac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2952328" cy="3936437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pc-\Desktop\yfjuwyr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Dov’è?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132856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Si </a:t>
            </a:r>
            <a:r>
              <a:rPr lang="it-IT" sz="2800" dirty="0" smtClean="0">
                <a:solidFill>
                  <a:schemeClr val="bg1"/>
                </a:solidFill>
              </a:rPr>
              <a:t>trova ad Egna in </a:t>
            </a:r>
            <a:r>
              <a:rPr lang="it-IT" sz="2800" dirty="0" smtClean="0">
                <a:solidFill>
                  <a:schemeClr val="bg1"/>
                </a:solidFill>
              </a:rPr>
              <a:t>TrentinoAlto–Adige sul versante sud-occidentale delle dolomiti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5363" name="Picture 3" descr="http://www.lupisuimonti.it/2005/descrizioni/img/bletterbach-map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132856"/>
            <a:ext cx="4680520" cy="38884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c-\Desktop\yfjuwyr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Il museo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27584" y="2060848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Il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museo mostra le varie ere geologiche e il mutamento delle rocce ad esso </a:t>
            </a:r>
            <a:r>
              <a:rPr lang="it-IT" sz="2400" dirty="0" smtClean="0">
                <a:solidFill>
                  <a:schemeClr val="bg1"/>
                </a:solidFill>
              </a:rPr>
              <a:t>dovuto.</a:t>
            </a:r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In ordine dalla più antica troviamo: porfido,arenaria e dolomia.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6388" name="Picture 4" descr="Pietra Arenaria O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84784"/>
            <a:ext cx="2128866" cy="18722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6390" name="Picture 6" descr="Porfido naturale grezzo (3,00? al Kg) - Clicca l'immagine per chiude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040"/>
            <a:ext cx="3718359" cy="2376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6392" name="Picture 8" descr="http://win.liceoariosto.it/naturalia/Pagineinterne/petrografia/immagini/sedimentarie/DOLOMI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484784"/>
            <a:ext cx="2340259" cy="18722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4644008" y="6165304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Porfido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95936" y="335699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Dolomia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88224" y="342900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Arenaria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c-\Desktop\yfjuwyr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Com’era la terra in passato?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71600" y="1844824"/>
            <a:ext cx="2952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Inizialmente la terra era continuamente invasa da </a:t>
            </a:r>
            <a:r>
              <a:rPr lang="it-IT" sz="2400" dirty="0" smtClean="0">
                <a:solidFill>
                  <a:schemeClr val="bg1"/>
                </a:solidFill>
              </a:rPr>
              <a:t>crateri </a:t>
            </a:r>
            <a:r>
              <a:rPr lang="it-IT" sz="2400" dirty="0" smtClean="0">
                <a:solidFill>
                  <a:schemeClr val="bg1"/>
                </a:solidFill>
              </a:rPr>
              <a:t>e </a:t>
            </a:r>
            <a:r>
              <a:rPr lang="it-IT" sz="2400" dirty="0" smtClean="0">
                <a:solidFill>
                  <a:schemeClr val="bg1"/>
                </a:solidFill>
              </a:rPr>
              <a:t>dalle </a:t>
            </a:r>
            <a:r>
              <a:rPr lang="it-IT" sz="2400" dirty="0" smtClean="0">
                <a:solidFill>
                  <a:schemeClr val="bg1"/>
                </a:solidFill>
              </a:rPr>
              <a:t>rispettive eruzioni vulcaniche. Solo dopo che furono cessati riuscirono a instaurarsi le prime forme di vita.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21508" name="Picture 4" descr="http://1.bp.blogspot.com/-jQX1XdTgc_c/TenwVIONM9I/AAAAAAAAAko/xpHMrk9OE-o/s400/hawaii06m+l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3110746" cy="1944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1510" name="Picture 6" descr="http://iononcicascopiu.it/wp-content/uploads/foto_azimut_vulc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73016"/>
            <a:ext cx="2730476" cy="2952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pc-\Desktop\yfjuwyr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I tipi di rocce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5576" y="1700808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Le rocce si dividono in magmatiche e sedimentarie. Le prime sono formate dalla lava dei vulcani mentre e seconde dall’accumulo di detriti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17411" name="Picture 3" descr="http://musei.unipv.it/Mineralogia/images/sedimenta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3427581" cy="2016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7413" name="Picture 5" descr="http://musei.unipv.it/Mineralogia/images/magmati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628800"/>
            <a:ext cx="3456384" cy="2354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c-\Desktop\yfjuwyr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Quel’è la differenza tre geologo e paleontologo?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2564904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Peleontologo è colui che studia gli ambienti antichi e gli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organismi che vi vivevano mentre il geologo si occupa di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Studiare la terra.</a:t>
            </a:r>
          </a:p>
        </p:txBody>
      </p:sp>
      <p:pic>
        <p:nvPicPr>
          <p:cNvPr id="18436" name="Picture 4" descr="http://speleolombardia.files.wordpress.com/2013/01/pal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64904"/>
            <a:ext cx="4272474" cy="33123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C:\Users\pc-\Desktop\yfjuwyr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La fine del mondo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22530" name="Picture 2" descr="http://www.astronomia.com/wp-content/uploads/2011/07/dinosau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168352" cy="24120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2532" name="Picture 4" descr="http://www.skiforum.it/forum/attachments/dolomiti-superski/27500d1308743085-bletterbach-rio-delle-foglie-come-mai-e-considerato-dolomiti-dallunesco-detai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05064"/>
            <a:ext cx="3168352" cy="23782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1475656" y="1700808"/>
            <a:ext cx="25922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Le stratificazioni </a:t>
            </a:r>
            <a:r>
              <a:rPr lang="it-IT" sz="2400" dirty="0" smtClean="0">
                <a:solidFill>
                  <a:schemeClr val="bg1"/>
                </a:solidFill>
              </a:rPr>
              <a:t>della </a:t>
            </a:r>
            <a:r>
              <a:rPr lang="it-IT" sz="2400" dirty="0" smtClean="0">
                <a:solidFill>
                  <a:schemeClr val="bg1"/>
                </a:solidFill>
              </a:rPr>
              <a:t>roccia sono nitide e ben delineate fino ad uno strato. Questo segna la fine del mondo dei dinosauri e segna l’inizio di una nuova era per la geologia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c-\Desktop\yfjuwyr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Le impronte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71600" y="2060848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Le impronte sono molto importanti per il </a:t>
            </a:r>
            <a:r>
              <a:rPr lang="it-IT" sz="2400" dirty="0" smtClean="0">
                <a:solidFill>
                  <a:schemeClr val="bg1"/>
                </a:solidFill>
              </a:rPr>
              <a:t>lavoro del paleontologo </a:t>
            </a:r>
            <a:r>
              <a:rPr lang="it-IT" sz="2400" dirty="0" smtClean="0">
                <a:solidFill>
                  <a:schemeClr val="bg1"/>
                </a:solidFill>
              </a:rPr>
              <a:t>quasi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quanto l’evoluzione. Si formano su un terreno bagnato che dopo essersi seccato imprime l’orma con un </a:t>
            </a:r>
            <a:r>
              <a:rPr lang="it-IT" sz="2400" dirty="0" smtClean="0">
                <a:solidFill>
                  <a:schemeClr val="bg1"/>
                </a:solidFill>
              </a:rPr>
              <a:t>lieve </a:t>
            </a:r>
            <a:r>
              <a:rPr lang="it-IT" sz="2400" dirty="0" smtClean="0">
                <a:solidFill>
                  <a:schemeClr val="bg1"/>
                </a:solidFill>
              </a:rPr>
              <a:t>strato di acqua mista a fango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9460" name="Picture 4" descr="http://www.isvroma.it/public/projects/MostraVT/12impro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3882680" cy="31658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ssia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149</TotalTime>
  <Words>314</Words>
  <Application>Microsoft Office PowerPoint</Application>
  <PresentationFormat>Presentazione su schermo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Galassia</vt:lpstr>
      <vt:lpstr>Bletterbach</vt:lpstr>
      <vt:lpstr>Che cos’è?</vt:lpstr>
      <vt:lpstr>Dov’è?</vt:lpstr>
      <vt:lpstr>Il museo</vt:lpstr>
      <vt:lpstr>Com’era la terra in passato?</vt:lpstr>
      <vt:lpstr>I tipi di rocce</vt:lpstr>
      <vt:lpstr>Quel’è la differenza tre geologo e paleontologo?</vt:lpstr>
      <vt:lpstr>La fine del mondo</vt:lpstr>
      <vt:lpstr>Le impronte</vt:lpstr>
      <vt:lpstr>Il vulcano</vt:lpstr>
      <vt:lpstr>Il rispetto per l’ambiente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Cocca</dc:creator>
  <cp:lastModifiedBy>Mire</cp:lastModifiedBy>
  <cp:revision>15</cp:revision>
  <dcterms:created xsi:type="dcterms:W3CDTF">2013-10-04T16:22:08Z</dcterms:created>
  <dcterms:modified xsi:type="dcterms:W3CDTF">2013-10-06T15:08:30Z</dcterms:modified>
</cp:coreProperties>
</file>