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EEC17-03E4-4D1B-B282-4D9B827997DD}" type="datetimeFigureOut">
              <a:rPr lang="es-MX" smtClean="0"/>
              <a:t>10/12/2013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fld id="{A7472F5F-7942-4523-A73D-528055373821}" type="slidenum">
              <a:rPr lang="es-MX" smtClean="0"/>
              <a:t>‹Nº›</a:t>
            </a:fld>
            <a:endParaRPr lang="es-MX"/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EEC17-03E4-4D1B-B282-4D9B827997DD}" type="datetimeFigureOut">
              <a:rPr lang="es-MX" smtClean="0"/>
              <a:t>10/12/2013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2F5F-7942-4523-A73D-52805537382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EEC17-03E4-4D1B-B282-4D9B827997DD}" type="datetimeFigureOut">
              <a:rPr lang="es-MX" smtClean="0"/>
              <a:t>10/12/2013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2F5F-7942-4523-A73D-52805537382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EEC17-03E4-4D1B-B282-4D9B827997DD}" type="datetimeFigureOut">
              <a:rPr lang="es-MX" smtClean="0"/>
              <a:t>10/12/2013</a:t>
            </a:fld>
            <a:endParaRPr lang="es-MX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472F5F-7942-4523-A73D-528055373821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EEC17-03E4-4D1B-B282-4D9B827997DD}" type="datetimeFigureOut">
              <a:rPr lang="es-MX" smtClean="0"/>
              <a:t>10/12/2013</a:t>
            </a:fld>
            <a:endParaRPr lang="es-MX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472F5F-7942-4523-A73D-528055373821}" type="slidenum">
              <a:rPr lang="es-MX" smtClean="0"/>
              <a:t>‹Nº›</a:t>
            </a:fld>
            <a:endParaRPr lang="es-MX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EEC17-03E4-4D1B-B282-4D9B827997DD}" type="datetimeFigureOut">
              <a:rPr lang="es-MX" smtClean="0"/>
              <a:t>10/12/2013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2F5F-7942-4523-A73D-528055373821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EEC17-03E4-4D1B-B282-4D9B827997DD}" type="datetimeFigureOut">
              <a:rPr lang="es-MX" smtClean="0"/>
              <a:t>10/12/2013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2F5F-7942-4523-A73D-528055373821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EEC17-03E4-4D1B-B282-4D9B827997DD}" type="datetimeFigureOut">
              <a:rPr lang="es-MX" smtClean="0"/>
              <a:t>10/12/2013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2F5F-7942-4523-A73D-52805537382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EEC17-03E4-4D1B-B282-4D9B827997DD}" type="datetimeFigureOut">
              <a:rPr lang="es-MX" smtClean="0"/>
              <a:t>10/12/2013</a:t>
            </a:fld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472F5F-7942-4523-A73D-528055373821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E5EEC17-03E4-4D1B-B282-4D9B827997DD}" type="datetimeFigureOut">
              <a:rPr lang="es-MX" smtClean="0"/>
              <a:t>10/12/2013</a:t>
            </a:fld>
            <a:endParaRPr lang="es-MX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7472F5F-7942-4523-A73D-528055373821}" type="slidenum">
              <a:rPr lang="es-MX" smtClean="0"/>
              <a:t>‹Nº›</a:t>
            </a:fld>
            <a:endParaRPr lang="es-MX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 anchor="b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EEC17-03E4-4D1B-B282-4D9B827997DD}" type="datetimeFigureOut">
              <a:rPr lang="es-MX" smtClean="0"/>
              <a:t>10/12/2013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2F5F-7942-4523-A73D-52805537382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38200"/>
            <a:ext cx="7467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9680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A7472F5F-7942-4523-A73D-528055373821}" type="slidenum">
              <a:rPr lang="es-MX" smtClean="0"/>
              <a:t>‹Nº›</a:t>
            </a:fld>
            <a:endParaRPr lang="es-MX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453438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E5EEC17-03E4-4D1B-B282-4D9B827997DD}" type="datetimeFigureOut">
              <a:rPr lang="es-MX" smtClean="0"/>
              <a:t>10/12/2013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609600"/>
            <a:ext cx="6394733" cy="2694915"/>
          </a:xfrm>
        </p:spPr>
        <p:txBody>
          <a:bodyPr/>
          <a:lstStyle/>
          <a:p>
            <a:r>
              <a:rPr lang="en-US" sz="6000" dirty="0" err="1" smtClean="0">
                <a:solidFill>
                  <a:schemeClr val="tx1"/>
                </a:solidFill>
              </a:rPr>
              <a:t>Mezclas</a:t>
            </a:r>
            <a:r>
              <a:rPr lang="en-US" sz="6000" dirty="0" smtClean="0">
                <a:solidFill>
                  <a:schemeClr val="tx1"/>
                </a:solidFill>
              </a:rPr>
              <a:t> </a:t>
            </a:r>
            <a:r>
              <a:rPr lang="en-US" sz="6000" dirty="0" err="1" smtClean="0">
                <a:solidFill>
                  <a:schemeClr val="tx1"/>
                </a:solidFill>
              </a:rPr>
              <a:t>homogéneas</a:t>
            </a:r>
            <a:r>
              <a:rPr lang="en-US" sz="6000" dirty="0" smtClean="0">
                <a:solidFill>
                  <a:schemeClr val="tx1"/>
                </a:solidFill>
              </a:rPr>
              <a:t> y </a:t>
            </a:r>
            <a:r>
              <a:rPr lang="en-US" sz="6000" dirty="0" err="1" smtClean="0">
                <a:solidFill>
                  <a:schemeClr val="tx1"/>
                </a:solidFill>
              </a:rPr>
              <a:t>heterogéneas</a:t>
            </a:r>
            <a:r>
              <a:rPr lang="en-US" sz="6000" dirty="0" smtClean="0">
                <a:solidFill>
                  <a:schemeClr val="tx1"/>
                </a:solidFill>
              </a:rPr>
              <a:t>.</a:t>
            </a:r>
            <a:endParaRPr lang="es-MX" sz="6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5791200"/>
            <a:ext cx="6189583" cy="949569"/>
          </a:xfrm>
        </p:spPr>
        <p:txBody>
          <a:bodyPr/>
          <a:lstStyle/>
          <a:p>
            <a:r>
              <a:rPr lang="en-US" dirty="0" err="1" smtClean="0"/>
              <a:t>Por</a:t>
            </a:r>
            <a:r>
              <a:rPr lang="en-US" dirty="0" smtClean="0"/>
              <a:t>: Sujey Valadez.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8281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381000"/>
            <a:ext cx="7467600" cy="4419600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sz="48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4800" b="1" dirty="0" smtClean="0">
                <a:latin typeface="Comic Sans MS" pitchFamily="66" charset="0"/>
              </a:rPr>
              <a:t>GRACIAS.</a:t>
            </a:r>
            <a:endParaRPr lang="es-MX" sz="4800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48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981200"/>
            <a:ext cx="7467600" cy="4419600"/>
          </a:xfrm>
        </p:spPr>
        <p:txBody>
          <a:bodyPr>
            <a:normAutofit/>
          </a:bodyPr>
          <a:lstStyle/>
          <a:p>
            <a:r>
              <a:rPr lang="es-MX" sz="3200" dirty="0" smtClean="0">
                <a:latin typeface="Comic Sans MS" pitchFamily="66" charset="0"/>
              </a:rPr>
              <a:t>Una </a:t>
            </a:r>
            <a:r>
              <a:rPr lang="es-MX" sz="3200" dirty="0">
                <a:latin typeface="Comic Sans MS" pitchFamily="66" charset="0"/>
              </a:rPr>
              <a:t>mezcla está formada por la unión de sustancias en cantidades variables y que no se encuentran químicamente combinadas. </a:t>
            </a:r>
          </a:p>
        </p:txBody>
      </p:sp>
    </p:spTree>
    <p:extLst>
      <p:ext uri="{BB962C8B-B14F-4D97-AF65-F5344CB8AC3E}">
        <p14:creationId xmlns:p14="http://schemas.microsoft.com/office/powerpoint/2010/main" val="334520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7467600" cy="4419600"/>
          </a:xfrm>
        </p:spPr>
        <p:txBody>
          <a:bodyPr>
            <a:normAutofit/>
          </a:bodyPr>
          <a:lstStyle/>
          <a:p>
            <a:r>
              <a:rPr lang="es-MX" sz="3200" dirty="0" smtClean="0">
                <a:latin typeface="Comic Sans MS" pitchFamily="66" charset="0"/>
              </a:rPr>
              <a:t>Una </a:t>
            </a:r>
            <a:r>
              <a:rPr lang="es-MX" sz="3200" dirty="0">
                <a:latin typeface="Comic Sans MS" pitchFamily="66" charset="0"/>
              </a:rPr>
              <a:t>mezcla no tiene un conjunto de propiedades únicas, sino que cada una de las sustancias constituyentes aporta al todo con sus propiedades específicas.</a:t>
            </a:r>
          </a:p>
        </p:txBody>
      </p:sp>
    </p:spTree>
    <p:extLst>
      <p:ext uri="{BB962C8B-B14F-4D97-AF65-F5344CB8AC3E}">
        <p14:creationId xmlns:p14="http://schemas.microsoft.com/office/powerpoint/2010/main" val="123035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200" dirty="0">
                <a:latin typeface="Comic Sans MS" pitchFamily="66" charset="0"/>
              </a:rPr>
              <a:t>Las mezclas están compuestas por una sustancia, que es el medio, en el que se encuentran una o más sustancias en menor proporción. Se llama fase dispersante al medio y fase dispersa a las sustancias que están en él.</a:t>
            </a:r>
          </a:p>
        </p:txBody>
      </p:sp>
    </p:spTree>
    <p:extLst>
      <p:ext uri="{BB962C8B-B14F-4D97-AF65-F5344CB8AC3E}">
        <p14:creationId xmlns:p14="http://schemas.microsoft.com/office/powerpoint/2010/main" val="225280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33600"/>
            <a:ext cx="7467600" cy="4419600"/>
          </a:xfrm>
        </p:spPr>
        <p:txBody>
          <a:bodyPr>
            <a:normAutofit/>
          </a:bodyPr>
          <a:lstStyle/>
          <a:p>
            <a:r>
              <a:rPr lang="es-MX" sz="3200" dirty="0">
                <a:latin typeface="Comic Sans MS" pitchFamily="66" charset="0"/>
              </a:rPr>
              <a:t>De acuerdo al tamaño de las partículas de la fase dispersa, las mezclas pueden ser homogéneas o heterogéneas.</a:t>
            </a:r>
          </a:p>
        </p:txBody>
      </p:sp>
    </p:spTree>
    <p:extLst>
      <p:ext uri="{BB962C8B-B14F-4D97-AF65-F5344CB8AC3E}">
        <p14:creationId xmlns:p14="http://schemas.microsoft.com/office/powerpoint/2010/main" val="231953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sz="3200" b="1" u="sng" dirty="0">
                <a:latin typeface="Comic Sans MS" pitchFamily="66" charset="0"/>
              </a:rPr>
              <a:t>a) Mezclas homogéneas:</a:t>
            </a:r>
          </a:p>
          <a:p>
            <a:endParaRPr lang="es-MX" sz="3200" dirty="0">
              <a:latin typeface="Comic Sans MS" pitchFamily="66" charset="0"/>
            </a:endParaRPr>
          </a:p>
          <a:p>
            <a:r>
              <a:rPr lang="es-MX" sz="3200" dirty="0">
                <a:latin typeface="Comic Sans MS" pitchFamily="66" charset="0"/>
              </a:rPr>
              <a:t>Son aquellas cuyos componentes no son identificables a simple vista, es decir, se aprecia una sola fase física.</a:t>
            </a:r>
          </a:p>
          <a:p>
            <a:endParaRPr lang="es-MX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3886200"/>
            <a:ext cx="2819400" cy="24945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20797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200" dirty="0">
                <a:latin typeface="Comic Sans MS" pitchFamily="66" charset="0"/>
              </a:rPr>
              <a:t>Ejemplo:</a:t>
            </a:r>
          </a:p>
          <a:p>
            <a:endParaRPr lang="es-MX" sz="3200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s-MX" sz="3200" dirty="0">
                <a:latin typeface="Comic Sans MS" pitchFamily="66" charset="0"/>
              </a:rPr>
              <a:t>El agua potable es una mezcla homogénea de agua (fase dispersante) y varias sales minerales (fase dispersa). Sin embargo, no vemos las sales que están disueltas; sólo observamos la fase líquida</a:t>
            </a:r>
            <a:r>
              <a:rPr lang="es-MX" sz="3200" dirty="0" smtClean="0">
                <a:latin typeface="Comic Sans MS" pitchFamily="66" charset="0"/>
              </a:rPr>
              <a:t>.</a:t>
            </a:r>
            <a:endParaRPr lang="es-MX" sz="3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87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3200" b="1" u="sng" dirty="0">
                <a:latin typeface="Comic Sans MS" pitchFamily="66" charset="0"/>
              </a:rPr>
              <a:t>b) Mezclas heterogéneas:</a:t>
            </a:r>
          </a:p>
          <a:p>
            <a:endParaRPr lang="es-MX" sz="3200" dirty="0">
              <a:latin typeface="Comic Sans MS" pitchFamily="66" charset="0"/>
            </a:endParaRPr>
          </a:p>
          <a:p>
            <a:r>
              <a:rPr lang="es-MX" sz="3200" dirty="0">
                <a:latin typeface="Comic Sans MS" pitchFamily="66" charset="0"/>
              </a:rPr>
              <a:t>Son aquellas cuyos componentes </a:t>
            </a:r>
            <a:r>
              <a:rPr lang="es-MX" sz="3200" dirty="0" smtClean="0">
                <a:latin typeface="Comic Sans MS" pitchFamily="66" charset="0"/>
              </a:rPr>
              <a:t>se</a:t>
            </a:r>
          </a:p>
          <a:p>
            <a:pPr marL="0" indent="0">
              <a:buNone/>
            </a:pPr>
            <a:r>
              <a:rPr lang="es-MX" sz="3200" dirty="0" smtClean="0">
                <a:latin typeface="Comic Sans MS" pitchFamily="66" charset="0"/>
              </a:rPr>
              <a:t>pueden </a:t>
            </a:r>
            <a:r>
              <a:rPr lang="es-MX" sz="3200" dirty="0">
                <a:latin typeface="Comic Sans MS" pitchFamily="66" charset="0"/>
              </a:rPr>
              <a:t>distinguir a simple </a:t>
            </a:r>
            <a:endParaRPr lang="es-MX" sz="3200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es-MX" sz="3200" dirty="0" smtClean="0">
                <a:latin typeface="Comic Sans MS" pitchFamily="66" charset="0"/>
              </a:rPr>
              <a:t>vista</a:t>
            </a:r>
            <a:r>
              <a:rPr lang="es-MX" sz="3200" dirty="0">
                <a:latin typeface="Comic Sans MS" pitchFamily="66" charset="0"/>
              </a:rPr>
              <a:t>, apreciándose más </a:t>
            </a:r>
            <a:endParaRPr lang="es-MX" sz="3200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es-MX" sz="3200" dirty="0" smtClean="0">
                <a:latin typeface="Comic Sans MS" pitchFamily="66" charset="0"/>
              </a:rPr>
              <a:t>de </a:t>
            </a:r>
            <a:r>
              <a:rPr lang="es-MX" sz="3200" dirty="0">
                <a:latin typeface="Comic Sans MS" pitchFamily="66" charset="0"/>
              </a:rPr>
              <a:t>una fase física.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3516086"/>
            <a:ext cx="1905000" cy="304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3580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200" dirty="0" smtClean="0">
                <a:latin typeface="Comic Sans MS" pitchFamily="66" charset="0"/>
              </a:rPr>
              <a:t>Ejemplo:</a:t>
            </a:r>
          </a:p>
          <a:p>
            <a:endParaRPr lang="es-MX" sz="3200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s-MX" sz="3200" dirty="0" smtClean="0">
                <a:latin typeface="Comic Sans MS" pitchFamily="66" charset="0"/>
              </a:rPr>
              <a:t> </a:t>
            </a:r>
            <a:r>
              <a:rPr lang="es-MX" sz="3200" dirty="0">
                <a:latin typeface="Comic Sans MS" pitchFamily="66" charset="0"/>
              </a:rPr>
              <a:t>Agua con piedra, agua con </a:t>
            </a:r>
            <a:r>
              <a:rPr lang="es-MX" sz="3200" dirty="0" smtClean="0">
                <a:latin typeface="Comic Sans MS" pitchFamily="66" charset="0"/>
              </a:rPr>
              <a:t>aceite.</a:t>
            </a:r>
            <a:endParaRPr lang="es-MX" sz="3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95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rmal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hermal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erm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Thermal</Template>
  <TotalTime>13</TotalTime>
  <Words>221</Words>
  <Application>Microsoft Office PowerPoint</Application>
  <PresentationFormat>Presentación en pantalla (4:3)</PresentationFormat>
  <Paragraphs>26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Thermal</vt:lpstr>
      <vt:lpstr>Mezclas homogéneas y heterogéneas.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Mezclas homogéneas y heterogéneas.</dc:title>
  <dc:creator>Pavillion</dc:creator>
  <cp:lastModifiedBy>marco</cp:lastModifiedBy>
  <cp:revision>6</cp:revision>
  <dcterms:created xsi:type="dcterms:W3CDTF">2013-03-15T23:32:49Z</dcterms:created>
  <dcterms:modified xsi:type="dcterms:W3CDTF">2013-12-10T11:47:29Z</dcterms:modified>
</cp:coreProperties>
</file>