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Default Extension="gif" ContentType="image/gif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BBC4E5-4A2C-4A99-A91F-8B80404B808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E428C9CB-158B-4D19-9C3C-2F43A8A4D4C3}">
      <dgm:prSet custT="1"/>
      <dgm:spPr>
        <a:solidFill>
          <a:schemeClr val="tx1"/>
        </a:solidFill>
      </dgm:spPr>
      <dgm:t>
        <a:bodyPr/>
        <a:lstStyle/>
        <a:p>
          <a:pPr rtl="0"/>
          <a:r>
            <a:rPr lang="es-MX" sz="1600" b="1" dirty="0" smtClean="0"/>
            <a:t>¿Dónde está la estructura del relato?</a:t>
          </a:r>
          <a:endParaRPr lang="es-MX" sz="1600" b="1" dirty="0"/>
        </a:p>
      </dgm:t>
    </dgm:pt>
    <dgm:pt modelId="{227D2AE7-8329-4755-B0D2-F77BA3360CC7}" type="parTrans" cxnId="{26A70FAD-DD09-4135-965A-CA966A8CF178}">
      <dgm:prSet/>
      <dgm:spPr/>
      <dgm:t>
        <a:bodyPr/>
        <a:lstStyle/>
        <a:p>
          <a:endParaRPr lang="es-MX"/>
        </a:p>
      </dgm:t>
    </dgm:pt>
    <dgm:pt modelId="{A12FF0DD-3050-4707-97F6-10B35139419C}" type="sibTrans" cxnId="{26A70FAD-DD09-4135-965A-CA966A8CF178}">
      <dgm:prSet/>
      <dgm:spPr/>
      <dgm:t>
        <a:bodyPr/>
        <a:lstStyle/>
        <a:p>
          <a:endParaRPr lang="es-MX"/>
        </a:p>
      </dgm:t>
    </dgm:pt>
    <dgm:pt modelId="{BE2D6A7E-EC68-448C-BD10-7EFB4C120479}">
      <dgm:prSet custT="1"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pPr rtl="0"/>
          <a:r>
            <a:rPr lang="es-MX" sz="1600" b="1" dirty="0" smtClean="0"/>
            <a:t>Para encontrarla  es necesaria una teoría: la lingüística </a:t>
          </a:r>
          <a:endParaRPr lang="es-MX" sz="1600" b="1" dirty="0"/>
        </a:p>
      </dgm:t>
    </dgm:pt>
    <dgm:pt modelId="{7E62E6CC-3EFB-4C33-9E93-E22236B326AD}" type="parTrans" cxnId="{62DCB290-3365-43C4-9285-AF9331BABD91}">
      <dgm:prSet/>
      <dgm:spPr/>
      <dgm:t>
        <a:bodyPr/>
        <a:lstStyle/>
        <a:p>
          <a:endParaRPr lang="es-MX"/>
        </a:p>
      </dgm:t>
    </dgm:pt>
    <dgm:pt modelId="{0B165964-53F9-4786-8A11-6DE3A9D6BD88}" type="sibTrans" cxnId="{62DCB290-3365-43C4-9285-AF9331BABD91}">
      <dgm:prSet/>
      <dgm:spPr/>
      <dgm:t>
        <a:bodyPr/>
        <a:lstStyle/>
        <a:p>
          <a:endParaRPr lang="es-MX"/>
        </a:p>
      </dgm:t>
    </dgm:pt>
    <dgm:pt modelId="{D8B4EC4F-1FCC-449D-A318-431399343C33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lang="es-MX" dirty="0" smtClean="0"/>
            <a:t>El análisis literario no puede derivarse del modelo de las ciencias experimentales</a:t>
          </a:r>
          <a:endParaRPr lang="es-MX" dirty="0"/>
        </a:p>
      </dgm:t>
    </dgm:pt>
    <dgm:pt modelId="{B32C0EAC-3F96-44F6-8341-44830301CC35}" type="parTrans" cxnId="{88AA221C-380B-4C5D-8219-145930847163}">
      <dgm:prSet/>
      <dgm:spPr/>
      <dgm:t>
        <a:bodyPr/>
        <a:lstStyle/>
        <a:p>
          <a:endParaRPr lang="es-MX"/>
        </a:p>
      </dgm:t>
    </dgm:pt>
    <dgm:pt modelId="{59798CBC-D4F4-4C29-BE92-90470F3C186D}" type="sibTrans" cxnId="{88AA221C-380B-4C5D-8219-145930847163}">
      <dgm:prSet/>
      <dgm:spPr/>
      <dgm:t>
        <a:bodyPr/>
        <a:lstStyle/>
        <a:p>
          <a:endParaRPr lang="es-MX"/>
        </a:p>
      </dgm:t>
    </dgm:pt>
    <dgm:pt modelId="{B5A21B3F-38E9-4D5A-B9F7-4AB21C562551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lang="es-MX" dirty="0" smtClean="0"/>
            <a:t>Buscar una estructura común de forma inductiva es una utopía</a:t>
          </a:r>
          <a:endParaRPr lang="es-MX" dirty="0"/>
        </a:p>
      </dgm:t>
    </dgm:pt>
    <dgm:pt modelId="{6E3234E9-2847-41F2-BD5A-1D3BFC52BA2B}" type="parTrans" cxnId="{C7A12D59-896F-4549-911A-03BA8EDDC169}">
      <dgm:prSet/>
      <dgm:spPr/>
      <dgm:t>
        <a:bodyPr/>
        <a:lstStyle/>
        <a:p>
          <a:endParaRPr lang="es-MX"/>
        </a:p>
      </dgm:t>
    </dgm:pt>
    <dgm:pt modelId="{12B9C1F9-F6A8-4F4F-9773-DBFF15F24CC3}" type="sibTrans" cxnId="{C7A12D59-896F-4549-911A-03BA8EDDC169}">
      <dgm:prSet/>
      <dgm:spPr/>
      <dgm:t>
        <a:bodyPr/>
        <a:lstStyle/>
        <a:p>
          <a:endParaRPr lang="es-MX"/>
        </a:p>
      </dgm:t>
    </dgm:pt>
    <dgm:pt modelId="{38EA3FEE-4F58-4BBB-A9BF-EE2FE14927E4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es-MX" dirty="0" smtClean="0"/>
            <a:t>El modelo deductivo permite un análisis desmenuzado al concebir un modelo hipotético de descripción</a:t>
          </a:r>
          <a:endParaRPr lang="es-MX" dirty="0"/>
        </a:p>
      </dgm:t>
    </dgm:pt>
    <dgm:pt modelId="{1B02A618-B080-4A60-BF5E-266BA397E6A0}" type="parTrans" cxnId="{B30FB509-7B1F-4BDE-8F31-648BFB7D62C7}">
      <dgm:prSet/>
      <dgm:spPr/>
      <dgm:t>
        <a:bodyPr/>
        <a:lstStyle/>
        <a:p>
          <a:endParaRPr lang="es-MX"/>
        </a:p>
      </dgm:t>
    </dgm:pt>
    <dgm:pt modelId="{B4D99A48-E4E5-484E-B663-7DAC30A1AF94}" type="sibTrans" cxnId="{B30FB509-7B1F-4BDE-8F31-648BFB7D62C7}">
      <dgm:prSet/>
      <dgm:spPr/>
      <dgm:t>
        <a:bodyPr/>
        <a:lstStyle/>
        <a:p>
          <a:endParaRPr lang="es-MX"/>
        </a:p>
      </dgm:t>
    </dgm:pt>
    <dgm:pt modelId="{5A540516-1E4D-45AF-B024-60AC9CAE78C0}" type="pres">
      <dgm:prSet presAssocID="{DEBBC4E5-4A2C-4A99-A91F-8B80404B8089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662D27AE-4E91-49FA-9798-A78EA77F8BF4}" type="pres">
      <dgm:prSet presAssocID="{DEBBC4E5-4A2C-4A99-A91F-8B80404B8089}" presName="arrow" presStyleLbl="bgShp" presStyleIdx="0" presStyleCnt="1"/>
      <dgm:spPr>
        <a:solidFill>
          <a:schemeClr val="bg1">
            <a:lumMod val="85000"/>
          </a:schemeClr>
        </a:solidFill>
      </dgm:spPr>
    </dgm:pt>
    <dgm:pt modelId="{9A94C413-D0EB-4ACB-9AE4-881C3C3CF946}" type="pres">
      <dgm:prSet presAssocID="{DEBBC4E5-4A2C-4A99-A91F-8B80404B8089}" presName="linearProcess" presStyleCnt="0"/>
      <dgm:spPr/>
    </dgm:pt>
    <dgm:pt modelId="{C1296467-F9E2-403A-B1D7-470F982CA9B0}" type="pres">
      <dgm:prSet presAssocID="{E428C9CB-158B-4D19-9C3C-2F43A8A4D4C3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7A69B05-3584-4A99-92E8-7E899DE72F52}" type="pres">
      <dgm:prSet presAssocID="{A12FF0DD-3050-4707-97F6-10B35139419C}" presName="sibTrans" presStyleCnt="0"/>
      <dgm:spPr/>
    </dgm:pt>
    <dgm:pt modelId="{53C9E6FF-8A94-4A29-93AD-A950C8C71250}" type="pres">
      <dgm:prSet presAssocID="{D8B4EC4F-1FCC-449D-A318-431399343C33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8CE8118-A16F-4FB1-8473-53C8BE37944A}" type="pres">
      <dgm:prSet presAssocID="{59798CBC-D4F4-4C29-BE92-90470F3C186D}" presName="sibTrans" presStyleCnt="0"/>
      <dgm:spPr/>
    </dgm:pt>
    <dgm:pt modelId="{D231B57C-43B7-432C-A300-5F56E1BD3083}" type="pres">
      <dgm:prSet presAssocID="{B5A21B3F-38E9-4D5A-B9F7-4AB21C562551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09BF93F-50E9-4396-96FF-888902299314}" type="pres">
      <dgm:prSet presAssocID="{12B9C1F9-F6A8-4F4F-9773-DBFF15F24CC3}" presName="sibTrans" presStyleCnt="0"/>
      <dgm:spPr/>
    </dgm:pt>
    <dgm:pt modelId="{5F79FE80-15EA-4A9C-A777-3F40D63CD61F}" type="pres">
      <dgm:prSet presAssocID="{38EA3FEE-4F58-4BBB-A9BF-EE2FE14927E4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9AD3EDC-6DD0-4459-9C46-6F8405F19964}" type="pres">
      <dgm:prSet presAssocID="{B4D99A48-E4E5-484E-B663-7DAC30A1AF94}" presName="sibTrans" presStyleCnt="0"/>
      <dgm:spPr/>
    </dgm:pt>
    <dgm:pt modelId="{96284FAB-E689-4BD1-B0C7-B2C6E588E83F}" type="pres">
      <dgm:prSet presAssocID="{BE2D6A7E-EC68-448C-BD10-7EFB4C120479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B30FB509-7B1F-4BDE-8F31-648BFB7D62C7}" srcId="{DEBBC4E5-4A2C-4A99-A91F-8B80404B8089}" destId="{38EA3FEE-4F58-4BBB-A9BF-EE2FE14927E4}" srcOrd="3" destOrd="0" parTransId="{1B02A618-B080-4A60-BF5E-266BA397E6A0}" sibTransId="{B4D99A48-E4E5-484E-B663-7DAC30A1AF94}"/>
    <dgm:cxn modelId="{CE375F20-18A6-4071-BA22-FE84CEA0E991}" type="presOf" srcId="{DEBBC4E5-4A2C-4A99-A91F-8B80404B8089}" destId="{5A540516-1E4D-45AF-B024-60AC9CAE78C0}" srcOrd="0" destOrd="0" presId="urn:microsoft.com/office/officeart/2005/8/layout/hProcess9"/>
    <dgm:cxn modelId="{19040DDF-4817-4D89-920F-0C16CA9EA6C5}" type="presOf" srcId="{D8B4EC4F-1FCC-449D-A318-431399343C33}" destId="{53C9E6FF-8A94-4A29-93AD-A950C8C71250}" srcOrd="0" destOrd="0" presId="urn:microsoft.com/office/officeart/2005/8/layout/hProcess9"/>
    <dgm:cxn modelId="{C7A12D59-896F-4549-911A-03BA8EDDC169}" srcId="{DEBBC4E5-4A2C-4A99-A91F-8B80404B8089}" destId="{B5A21B3F-38E9-4D5A-B9F7-4AB21C562551}" srcOrd="2" destOrd="0" parTransId="{6E3234E9-2847-41F2-BD5A-1D3BFC52BA2B}" sibTransId="{12B9C1F9-F6A8-4F4F-9773-DBFF15F24CC3}"/>
    <dgm:cxn modelId="{26A70FAD-DD09-4135-965A-CA966A8CF178}" srcId="{DEBBC4E5-4A2C-4A99-A91F-8B80404B8089}" destId="{E428C9CB-158B-4D19-9C3C-2F43A8A4D4C3}" srcOrd="0" destOrd="0" parTransId="{227D2AE7-8329-4755-B0D2-F77BA3360CC7}" sibTransId="{A12FF0DD-3050-4707-97F6-10B35139419C}"/>
    <dgm:cxn modelId="{96FABDA1-B0E6-4C7B-ACC6-EA3F74B976F9}" type="presOf" srcId="{B5A21B3F-38E9-4D5A-B9F7-4AB21C562551}" destId="{D231B57C-43B7-432C-A300-5F56E1BD3083}" srcOrd="0" destOrd="0" presId="urn:microsoft.com/office/officeart/2005/8/layout/hProcess9"/>
    <dgm:cxn modelId="{62DCB290-3365-43C4-9285-AF9331BABD91}" srcId="{DEBBC4E5-4A2C-4A99-A91F-8B80404B8089}" destId="{BE2D6A7E-EC68-448C-BD10-7EFB4C120479}" srcOrd="4" destOrd="0" parTransId="{7E62E6CC-3EFB-4C33-9E93-E22236B326AD}" sibTransId="{0B165964-53F9-4786-8A11-6DE3A9D6BD88}"/>
    <dgm:cxn modelId="{8305CE30-B2B0-4B45-BFA7-52F1DE3D0BA6}" type="presOf" srcId="{BE2D6A7E-EC68-448C-BD10-7EFB4C120479}" destId="{96284FAB-E689-4BD1-B0C7-B2C6E588E83F}" srcOrd="0" destOrd="0" presId="urn:microsoft.com/office/officeart/2005/8/layout/hProcess9"/>
    <dgm:cxn modelId="{B6059906-8824-4DD5-9337-AE1E5403A268}" type="presOf" srcId="{38EA3FEE-4F58-4BBB-A9BF-EE2FE14927E4}" destId="{5F79FE80-15EA-4A9C-A777-3F40D63CD61F}" srcOrd="0" destOrd="0" presId="urn:microsoft.com/office/officeart/2005/8/layout/hProcess9"/>
    <dgm:cxn modelId="{88AA221C-380B-4C5D-8219-145930847163}" srcId="{DEBBC4E5-4A2C-4A99-A91F-8B80404B8089}" destId="{D8B4EC4F-1FCC-449D-A318-431399343C33}" srcOrd="1" destOrd="0" parTransId="{B32C0EAC-3F96-44F6-8341-44830301CC35}" sibTransId="{59798CBC-D4F4-4C29-BE92-90470F3C186D}"/>
    <dgm:cxn modelId="{1F8C90E5-1B93-4708-B002-EBA9896B1C99}" type="presOf" srcId="{E428C9CB-158B-4D19-9C3C-2F43A8A4D4C3}" destId="{C1296467-F9E2-403A-B1D7-470F982CA9B0}" srcOrd="0" destOrd="0" presId="urn:microsoft.com/office/officeart/2005/8/layout/hProcess9"/>
    <dgm:cxn modelId="{7923F65F-4C43-488A-8C3F-955683217EEC}" type="presParOf" srcId="{5A540516-1E4D-45AF-B024-60AC9CAE78C0}" destId="{662D27AE-4E91-49FA-9798-A78EA77F8BF4}" srcOrd="0" destOrd="0" presId="urn:microsoft.com/office/officeart/2005/8/layout/hProcess9"/>
    <dgm:cxn modelId="{3884BCFD-0602-4B10-8E43-FBD2FFD3DE20}" type="presParOf" srcId="{5A540516-1E4D-45AF-B024-60AC9CAE78C0}" destId="{9A94C413-D0EB-4ACB-9AE4-881C3C3CF946}" srcOrd="1" destOrd="0" presId="urn:microsoft.com/office/officeart/2005/8/layout/hProcess9"/>
    <dgm:cxn modelId="{AC5C1295-A872-4C59-97F4-F8ED220E1713}" type="presParOf" srcId="{9A94C413-D0EB-4ACB-9AE4-881C3C3CF946}" destId="{C1296467-F9E2-403A-B1D7-470F982CA9B0}" srcOrd="0" destOrd="0" presId="urn:microsoft.com/office/officeart/2005/8/layout/hProcess9"/>
    <dgm:cxn modelId="{1716547B-0D5C-4CCE-8067-F9C78CD1980B}" type="presParOf" srcId="{9A94C413-D0EB-4ACB-9AE4-881C3C3CF946}" destId="{97A69B05-3584-4A99-92E8-7E899DE72F52}" srcOrd="1" destOrd="0" presId="urn:microsoft.com/office/officeart/2005/8/layout/hProcess9"/>
    <dgm:cxn modelId="{6D68A9CD-1B6B-43B8-A07A-C496DC13B127}" type="presParOf" srcId="{9A94C413-D0EB-4ACB-9AE4-881C3C3CF946}" destId="{53C9E6FF-8A94-4A29-93AD-A950C8C71250}" srcOrd="2" destOrd="0" presId="urn:microsoft.com/office/officeart/2005/8/layout/hProcess9"/>
    <dgm:cxn modelId="{CBFC0FE5-A719-4287-9EDE-55B93C954C61}" type="presParOf" srcId="{9A94C413-D0EB-4ACB-9AE4-881C3C3CF946}" destId="{C8CE8118-A16F-4FB1-8473-53C8BE37944A}" srcOrd="3" destOrd="0" presId="urn:microsoft.com/office/officeart/2005/8/layout/hProcess9"/>
    <dgm:cxn modelId="{9DE183F5-0A64-48B7-8913-D395FEBA9D26}" type="presParOf" srcId="{9A94C413-D0EB-4ACB-9AE4-881C3C3CF946}" destId="{D231B57C-43B7-432C-A300-5F56E1BD3083}" srcOrd="4" destOrd="0" presId="urn:microsoft.com/office/officeart/2005/8/layout/hProcess9"/>
    <dgm:cxn modelId="{6D71AFFD-72E1-4113-9F1E-2368B2628441}" type="presParOf" srcId="{9A94C413-D0EB-4ACB-9AE4-881C3C3CF946}" destId="{809BF93F-50E9-4396-96FF-888902299314}" srcOrd="5" destOrd="0" presId="urn:microsoft.com/office/officeart/2005/8/layout/hProcess9"/>
    <dgm:cxn modelId="{5FDAEFF2-BC34-4CB6-B592-61919FBA4FDD}" type="presParOf" srcId="{9A94C413-D0EB-4ACB-9AE4-881C3C3CF946}" destId="{5F79FE80-15EA-4A9C-A777-3F40D63CD61F}" srcOrd="6" destOrd="0" presId="urn:microsoft.com/office/officeart/2005/8/layout/hProcess9"/>
    <dgm:cxn modelId="{3687D578-64F8-433D-B286-36A011653F99}" type="presParOf" srcId="{9A94C413-D0EB-4ACB-9AE4-881C3C3CF946}" destId="{99AD3EDC-6DD0-4459-9C46-6F8405F19964}" srcOrd="7" destOrd="0" presId="urn:microsoft.com/office/officeart/2005/8/layout/hProcess9"/>
    <dgm:cxn modelId="{122D90AB-B9BC-419A-9958-768D4B1429A4}" type="presParOf" srcId="{9A94C413-D0EB-4ACB-9AE4-881C3C3CF946}" destId="{96284FAB-E689-4BD1-B0C7-B2C6E588E83F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375390-F084-4309-96C9-BF1C36831200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C9A9326-1ADC-424E-BF33-96E75BF967C5}">
      <dgm:prSet phldrT="[Texto]"/>
      <dgm:spPr>
        <a:solidFill>
          <a:schemeClr val="tx1">
            <a:lumMod val="95000"/>
            <a:lumOff val="5000"/>
          </a:schemeClr>
        </a:solidFill>
      </dgm:spPr>
      <dgm:t>
        <a:bodyPr/>
        <a:lstStyle/>
        <a:p>
          <a:r>
            <a:rPr lang="es-MX" dirty="0" smtClean="0"/>
            <a:t>Lingüística</a:t>
          </a:r>
          <a:endParaRPr lang="es-MX" dirty="0"/>
        </a:p>
      </dgm:t>
    </dgm:pt>
    <dgm:pt modelId="{B3D34D81-D090-46B5-A4C6-6284E45F814E}" type="parTrans" cxnId="{F5FB5A8E-0034-4869-8F08-D7569C7F7A2F}">
      <dgm:prSet/>
      <dgm:spPr/>
      <dgm:t>
        <a:bodyPr/>
        <a:lstStyle/>
        <a:p>
          <a:endParaRPr lang="es-MX"/>
        </a:p>
      </dgm:t>
    </dgm:pt>
    <dgm:pt modelId="{A0F82B28-EB9D-4BFF-916D-609DFF776E11}" type="sibTrans" cxnId="{F5FB5A8E-0034-4869-8F08-D7569C7F7A2F}">
      <dgm:prSet/>
      <dgm:spPr/>
      <dgm:t>
        <a:bodyPr/>
        <a:lstStyle/>
        <a:p>
          <a:endParaRPr lang="es-MX"/>
        </a:p>
      </dgm:t>
    </dgm:pt>
    <dgm:pt modelId="{07580750-B4A2-4A20-A389-8A0024ABFE43}">
      <dgm:prSet phldrT="[Texto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es-MX" sz="1600" dirty="0" smtClean="0"/>
            <a:t>La frase no puede reducirse a una serie, es un orden</a:t>
          </a:r>
          <a:endParaRPr lang="es-MX" sz="1600" dirty="0"/>
        </a:p>
      </dgm:t>
    </dgm:pt>
    <dgm:pt modelId="{DB51E68A-BCEB-450C-B2AD-BC939DAE0D2E}" type="parTrans" cxnId="{B36B965A-B018-4654-AB5D-AE4304817D19}">
      <dgm:prSet/>
      <dgm:spPr/>
      <dgm:t>
        <a:bodyPr/>
        <a:lstStyle/>
        <a:p>
          <a:endParaRPr lang="es-MX"/>
        </a:p>
      </dgm:t>
    </dgm:pt>
    <dgm:pt modelId="{4E9BF0B7-FFCD-4E80-B9A1-72FAB6B45AA3}" type="sibTrans" cxnId="{B36B965A-B018-4654-AB5D-AE4304817D19}">
      <dgm:prSet/>
      <dgm:spPr/>
      <dgm:t>
        <a:bodyPr/>
        <a:lstStyle/>
        <a:p>
          <a:endParaRPr lang="es-MX"/>
        </a:p>
      </dgm:t>
    </dgm:pt>
    <dgm:pt modelId="{898EE34E-C3E4-4B27-BD0D-762A883A9DFD}">
      <dgm:prSet phldrT="[Texto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s-MX" sz="1600" dirty="0" smtClean="0"/>
            <a:t>El discurso no tiene nada que no haya en la frase</a:t>
          </a:r>
          <a:endParaRPr lang="es-MX" sz="1600" dirty="0"/>
        </a:p>
      </dgm:t>
    </dgm:pt>
    <dgm:pt modelId="{129B5344-68FA-467C-99DC-CB345860F9C6}" type="parTrans" cxnId="{F6328C50-FF68-4D44-8464-70A42880820B}">
      <dgm:prSet/>
      <dgm:spPr/>
      <dgm:t>
        <a:bodyPr/>
        <a:lstStyle/>
        <a:p>
          <a:endParaRPr lang="es-MX"/>
        </a:p>
      </dgm:t>
    </dgm:pt>
    <dgm:pt modelId="{E0821BD2-CE35-431C-AD8A-9C01ECFC063F}" type="sibTrans" cxnId="{F6328C50-FF68-4D44-8464-70A42880820B}">
      <dgm:prSet/>
      <dgm:spPr/>
      <dgm:t>
        <a:bodyPr/>
        <a:lstStyle/>
        <a:p>
          <a:endParaRPr lang="es-MX"/>
        </a:p>
      </dgm:t>
    </dgm:pt>
    <dgm:pt modelId="{786BA814-E385-4B6A-86CB-B9737F0BB202}">
      <dgm:prSet phldrT="[Texto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s-MX" sz="1600" b="1" dirty="0" smtClean="0">
              <a:solidFill>
                <a:schemeClr val="tx1"/>
              </a:solidFill>
            </a:rPr>
            <a:t>El discurso tiene su propia gramática y debe ser objeto de una segunda lingüística</a:t>
          </a:r>
          <a:endParaRPr lang="es-MX" sz="1600" b="1" dirty="0">
            <a:solidFill>
              <a:schemeClr val="tx1"/>
            </a:solidFill>
          </a:endParaRPr>
        </a:p>
      </dgm:t>
    </dgm:pt>
    <dgm:pt modelId="{B3A27DA3-E73F-4D5D-BED7-759FA54FB84A}" type="parTrans" cxnId="{2C31EFA8-6429-4B2B-B58D-110C818D17C3}">
      <dgm:prSet/>
      <dgm:spPr/>
      <dgm:t>
        <a:bodyPr/>
        <a:lstStyle/>
        <a:p>
          <a:endParaRPr lang="es-MX"/>
        </a:p>
      </dgm:t>
    </dgm:pt>
    <dgm:pt modelId="{C0AE0189-48D1-4FC8-A951-F5837105B8BC}" type="sibTrans" cxnId="{2C31EFA8-6429-4B2B-B58D-110C818D17C3}">
      <dgm:prSet/>
      <dgm:spPr/>
      <dgm:t>
        <a:bodyPr/>
        <a:lstStyle/>
        <a:p>
          <a:endParaRPr lang="es-MX"/>
        </a:p>
      </dgm:t>
    </dgm:pt>
    <dgm:pt modelId="{31F246DE-0EB1-4E0F-9441-5A15108BA67C}" type="pres">
      <dgm:prSet presAssocID="{40375390-F084-4309-96C9-BF1C36831200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7CFC6BB1-4C1F-40DE-B00D-B47621804341}" type="pres">
      <dgm:prSet presAssocID="{40375390-F084-4309-96C9-BF1C36831200}" presName="comp1" presStyleCnt="0"/>
      <dgm:spPr/>
    </dgm:pt>
    <dgm:pt modelId="{B91E5C40-C7A9-4060-8DB1-76B2E6A99983}" type="pres">
      <dgm:prSet presAssocID="{40375390-F084-4309-96C9-BF1C36831200}" presName="circle1" presStyleLbl="node1" presStyleIdx="0" presStyleCnt="4" custScaleX="161316" custLinFactNeighborX="921"/>
      <dgm:spPr/>
      <dgm:t>
        <a:bodyPr/>
        <a:lstStyle/>
        <a:p>
          <a:endParaRPr lang="es-MX"/>
        </a:p>
      </dgm:t>
    </dgm:pt>
    <dgm:pt modelId="{179F6923-C7AE-47C8-A70B-02B95D94AD76}" type="pres">
      <dgm:prSet presAssocID="{40375390-F084-4309-96C9-BF1C36831200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42480DF-DD0A-49DB-913B-3A0C2117F36F}" type="pres">
      <dgm:prSet presAssocID="{40375390-F084-4309-96C9-BF1C36831200}" presName="comp2" presStyleCnt="0"/>
      <dgm:spPr/>
    </dgm:pt>
    <dgm:pt modelId="{A2E39514-ACCB-497A-BB2D-502BA5C1E878}" type="pres">
      <dgm:prSet presAssocID="{40375390-F084-4309-96C9-BF1C36831200}" presName="circle2" presStyleLbl="node1" presStyleIdx="1" presStyleCnt="4" custScaleX="146429" custScaleY="99843"/>
      <dgm:spPr/>
      <dgm:t>
        <a:bodyPr/>
        <a:lstStyle/>
        <a:p>
          <a:endParaRPr lang="es-MX"/>
        </a:p>
      </dgm:t>
    </dgm:pt>
    <dgm:pt modelId="{7888338D-78F8-4AA0-BE70-257A8E2632A9}" type="pres">
      <dgm:prSet presAssocID="{40375390-F084-4309-96C9-BF1C36831200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37C3A9B-E7B9-4703-8A33-0F0910E3BBD9}" type="pres">
      <dgm:prSet presAssocID="{40375390-F084-4309-96C9-BF1C36831200}" presName="comp3" presStyleCnt="0"/>
      <dgm:spPr/>
    </dgm:pt>
    <dgm:pt modelId="{466E4970-CC4A-4B64-B0AD-6F8BC0295F5F}" type="pres">
      <dgm:prSet presAssocID="{40375390-F084-4309-96C9-BF1C36831200}" presName="circle3" presStyleLbl="node1" presStyleIdx="2" presStyleCnt="4" custScaleX="138095"/>
      <dgm:spPr/>
      <dgm:t>
        <a:bodyPr/>
        <a:lstStyle/>
        <a:p>
          <a:endParaRPr lang="es-MX"/>
        </a:p>
      </dgm:t>
    </dgm:pt>
    <dgm:pt modelId="{B9580133-3F40-4F00-8406-02496B46FAFD}" type="pres">
      <dgm:prSet presAssocID="{40375390-F084-4309-96C9-BF1C36831200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3D9F826-BCE7-44E3-9E9E-834D798E6859}" type="pres">
      <dgm:prSet presAssocID="{40375390-F084-4309-96C9-BF1C36831200}" presName="comp4" presStyleCnt="0"/>
      <dgm:spPr/>
    </dgm:pt>
    <dgm:pt modelId="{D5A7E82C-6A37-47AE-8816-45EFEC689C96}" type="pres">
      <dgm:prSet presAssocID="{40375390-F084-4309-96C9-BF1C36831200}" presName="circle4" presStyleLbl="node1" presStyleIdx="3" presStyleCnt="4" custScaleX="171429"/>
      <dgm:spPr/>
      <dgm:t>
        <a:bodyPr/>
        <a:lstStyle/>
        <a:p>
          <a:endParaRPr lang="es-MX"/>
        </a:p>
      </dgm:t>
    </dgm:pt>
    <dgm:pt modelId="{CE428B0C-39C4-4566-B7C6-AD9123F28B51}" type="pres">
      <dgm:prSet presAssocID="{40375390-F084-4309-96C9-BF1C36831200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6328C50-FF68-4D44-8464-70A42880820B}" srcId="{40375390-F084-4309-96C9-BF1C36831200}" destId="{898EE34E-C3E4-4B27-BD0D-762A883A9DFD}" srcOrd="2" destOrd="0" parTransId="{129B5344-68FA-467C-99DC-CB345860F9C6}" sibTransId="{E0821BD2-CE35-431C-AD8A-9C01ECFC063F}"/>
    <dgm:cxn modelId="{8760BC39-0F2A-4471-AF6C-A80F7FD4DE0E}" type="presOf" srcId="{1C9A9326-1ADC-424E-BF33-96E75BF967C5}" destId="{179F6923-C7AE-47C8-A70B-02B95D94AD76}" srcOrd="1" destOrd="0" presId="urn:microsoft.com/office/officeart/2005/8/layout/venn2"/>
    <dgm:cxn modelId="{2C31EFA8-6429-4B2B-B58D-110C818D17C3}" srcId="{40375390-F084-4309-96C9-BF1C36831200}" destId="{786BA814-E385-4B6A-86CB-B9737F0BB202}" srcOrd="3" destOrd="0" parTransId="{B3A27DA3-E73F-4D5D-BED7-759FA54FB84A}" sibTransId="{C0AE0189-48D1-4FC8-A951-F5837105B8BC}"/>
    <dgm:cxn modelId="{F5FB5A8E-0034-4869-8F08-D7569C7F7A2F}" srcId="{40375390-F084-4309-96C9-BF1C36831200}" destId="{1C9A9326-1ADC-424E-BF33-96E75BF967C5}" srcOrd="0" destOrd="0" parTransId="{B3D34D81-D090-46B5-A4C6-6284E45F814E}" sibTransId="{A0F82B28-EB9D-4BFF-916D-609DFF776E11}"/>
    <dgm:cxn modelId="{59B61099-2C0F-4A32-B197-313F6543E681}" type="presOf" srcId="{898EE34E-C3E4-4B27-BD0D-762A883A9DFD}" destId="{B9580133-3F40-4F00-8406-02496B46FAFD}" srcOrd="1" destOrd="0" presId="urn:microsoft.com/office/officeart/2005/8/layout/venn2"/>
    <dgm:cxn modelId="{D7FFA530-D9E5-4C2B-879A-1795F32E22BE}" type="presOf" srcId="{898EE34E-C3E4-4B27-BD0D-762A883A9DFD}" destId="{466E4970-CC4A-4B64-B0AD-6F8BC0295F5F}" srcOrd="0" destOrd="0" presId="urn:microsoft.com/office/officeart/2005/8/layout/venn2"/>
    <dgm:cxn modelId="{2740F1B3-21BB-46C9-9CD0-58E9279201CC}" type="presOf" srcId="{786BA814-E385-4B6A-86CB-B9737F0BB202}" destId="{D5A7E82C-6A37-47AE-8816-45EFEC689C96}" srcOrd="0" destOrd="0" presId="urn:microsoft.com/office/officeart/2005/8/layout/venn2"/>
    <dgm:cxn modelId="{B3B68C44-24DC-4B4F-B30D-A197B0E910C6}" type="presOf" srcId="{1C9A9326-1ADC-424E-BF33-96E75BF967C5}" destId="{B91E5C40-C7A9-4060-8DB1-76B2E6A99983}" srcOrd="0" destOrd="0" presId="urn:microsoft.com/office/officeart/2005/8/layout/venn2"/>
    <dgm:cxn modelId="{B36B965A-B018-4654-AB5D-AE4304817D19}" srcId="{40375390-F084-4309-96C9-BF1C36831200}" destId="{07580750-B4A2-4A20-A389-8A0024ABFE43}" srcOrd="1" destOrd="0" parTransId="{DB51E68A-BCEB-450C-B2AD-BC939DAE0D2E}" sibTransId="{4E9BF0B7-FFCD-4E80-B9A1-72FAB6B45AA3}"/>
    <dgm:cxn modelId="{6488142B-5697-4EFA-B89B-FCC31629530B}" type="presOf" srcId="{40375390-F084-4309-96C9-BF1C36831200}" destId="{31F246DE-0EB1-4E0F-9441-5A15108BA67C}" srcOrd="0" destOrd="0" presId="urn:microsoft.com/office/officeart/2005/8/layout/venn2"/>
    <dgm:cxn modelId="{5161E305-B1B3-4B3B-A0AB-104DDDFABCB1}" type="presOf" srcId="{07580750-B4A2-4A20-A389-8A0024ABFE43}" destId="{7888338D-78F8-4AA0-BE70-257A8E2632A9}" srcOrd="1" destOrd="0" presId="urn:microsoft.com/office/officeart/2005/8/layout/venn2"/>
    <dgm:cxn modelId="{1F674758-7FC7-4AB7-B4C0-8E979059D645}" type="presOf" srcId="{786BA814-E385-4B6A-86CB-B9737F0BB202}" destId="{CE428B0C-39C4-4566-B7C6-AD9123F28B51}" srcOrd="1" destOrd="0" presId="urn:microsoft.com/office/officeart/2005/8/layout/venn2"/>
    <dgm:cxn modelId="{9D8EF969-2FE6-4B25-8018-FEF6EE9A1D0B}" type="presOf" srcId="{07580750-B4A2-4A20-A389-8A0024ABFE43}" destId="{A2E39514-ACCB-497A-BB2D-502BA5C1E878}" srcOrd="0" destOrd="0" presId="urn:microsoft.com/office/officeart/2005/8/layout/venn2"/>
    <dgm:cxn modelId="{6EDB2CC8-6795-4770-A0A4-C5F328589169}" type="presParOf" srcId="{31F246DE-0EB1-4E0F-9441-5A15108BA67C}" destId="{7CFC6BB1-4C1F-40DE-B00D-B47621804341}" srcOrd="0" destOrd="0" presId="urn:microsoft.com/office/officeart/2005/8/layout/venn2"/>
    <dgm:cxn modelId="{0CE94834-009C-42FD-A022-97BB82C951EC}" type="presParOf" srcId="{7CFC6BB1-4C1F-40DE-B00D-B47621804341}" destId="{B91E5C40-C7A9-4060-8DB1-76B2E6A99983}" srcOrd="0" destOrd="0" presId="urn:microsoft.com/office/officeart/2005/8/layout/venn2"/>
    <dgm:cxn modelId="{7A24CBD5-9428-4292-A842-47A64A046F95}" type="presParOf" srcId="{7CFC6BB1-4C1F-40DE-B00D-B47621804341}" destId="{179F6923-C7AE-47C8-A70B-02B95D94AD76}" srcOrd="1" destOrd="0" presId="urn:microsoft.com/office/officeart/2005/8/layout/venn2"/>
    <dgm:cxn modelId="{39EEE8DE-D9F0-4912-B7A7-86B4577964F6}" type="presParOf" srcId="{31F246DE-0EB1-4E0F-9441-5A15108BA67C}" destId="{442480DF-DD0A-49DB-913B-3A0C2117F36F}" srcOrd="1" destOrd="0" presId="urn:microsoft.com/office/officeart/2005/8/layout/venn2"/>
    <dgm:cxn modelId="{11FD0E82-0DF7-429A-9665-3DC4EA0D619E}" type="presParOf" srcId="{442480DF-DD0A-49DB-913B-3A0C2117F36F}" destId="{A2E39514-ACCB-497A-BB2D-502BA5C1E878}" srcOrd="0" destOrd="0" presId="urn:microsoft.com/office/officeart/2005/8/layout/venn2"/>
    <dgm:cxn modelId="{A390CAAF-7ACB-4DB5-BC27-D1492419247D}" type="presParOf" srcId="{442480DF-DD0A-49DB-913B-3A0C2117F36F}" destId="{7888338D-78F8-4AA0-BE70-257A8E2632A9}" srcOrd="1" destOrd="0" presId="urn:microsoft.com/office/officeart/2005/8/layout/venn2"/>
    <dgm:cxn modelId="{D90EC82C-0845-4B71-8541-6463B399E5F0}" type="presParOf" srcId="{31F246DE-0EB1-4E0F-9441-5A15108BA67C}" destId="{637C3A9B-E7B9-4703-8A33-0F0910E3BBD9}" srcOrd="2" destOrd="0" presId="urn:microsoft.com/office/officeart/2005/8/layout/venn2"/>
    <dgm:cxn modelId="{60A8E7A6-3185-47BB-A1B0-D6F1753837D1}" type="presParOf" srcId="{637C3A9B-E7B9-4703-8A33-0F0910E3BBD9}" destId="{466E4970-CC4A-4B64-B0AD-6F8BC0295F5F}" srcOrd="0" destOrd="0" presId="urn:microsoft.com/office/officeart/2005/8/layout/venn2"/>
    <dgm:cxn modelId="{5CDC7860-FFCB-406B-9229-E1A07ACCF1F9}" type="presParOf" srcId="{637C3A9B-E7B9-4703-8A33-0F0910E3BBD9}" destId="{B9580133-3F40-4F00-8406-02496B46FAFD}" srcOrd="1" destOrd="0" presId="urn:microsoft.com/office/officeart/2005/8/layout/venn2"/>
    <dgm:cxn modelId="{F73B4F3F-986B-4F0B-B157-56EE4BBDA25E}" type="presParOf" srcId="{31F246DE-0EB1-4E0F-9441-5A15108BA67C}" destId="{03D9F826-BCE7-44E3-9E9E-834D798E6859}" srcOrd="3" destOrd="0" presId="urn:microsoft.com/office/officeart/2005/8/layout/venn2"/>
    <dgm:cxn modelId="{A4C52BE7-6621-4507-8434-E4767FF1A41B}" type="presParOf" srcId="{03D9F826-BCE7-44E3-9E9E-834D798E6859}" destId="{D5A7E82C-6A37-47AE-8816-45EFEC689C96}" srcOrd="0" destOrd="0" presId="urn:microsoft.com/office/officeart/2005/8/layout/venn2"/>
    <dgm:cxn modelId="{D9CD73E4-5B5A-4A5F-AA6C-DE5C25E55F35}" type="presParOf" srcId="{03D9F826-BCE7-44E3-9E9E-834D798E6859}" destId="{CE428B0C-39C4-4566-B7C6-AD9123F28B51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36E3888-05F6-4D38-AECE-1E8F68F37A22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A44167F2-282E-48EB-B246-05F73D6807CB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rtl="0"/>
          <a:r>
            <a:rPr lang="es-MX" dirty="0" smtClean="0"/>
            <a:t>Y hay relaciones integradoras cuando guardan una disposición jerárquica.</a:t>
          </a:r>
          <a:endParaRPr lang="es-MX" dirty="0"/>
        </a:p>
      </dgm:t>
    </dgm:pt>
    <dgm:pt modelId="{12EB97A2-115D-43AA-A7DC-5BF0C3D05859}" type="parTrans" cxnId="{34EC6BBD-F969-486C-B5BF-F2C18C0BD81F}">
      <dgm:prSet/>
      <dgm:spPr/>
      <dgm:t>
        <a:bodyPr/>
        <a:lstStyle/>
        <a:p>
          <a:endParaRPr lang="es-MX"/>
        </a:p>
      </dgm:t>
    </dgm:pt>
    <dgm:pt modelId="{BD806D8E-5251-4DD4-B682-81DC8C336B3D}" type="sibTrans" cxnId="{34EC6BBD-F969-486C-B5BF-F2C18C0BD81F}">
      <dgm:prSet/>
      <dgm:spPr/>
      <dgm:t>
        <a:bodyPr/>
        <a:lstStyle/>
        <a:p>
          <a:endParaRPr lang="es-MX"/>
        </a:p>
      </dgm:t>
    </dgm:pt>
    <dgm:pt modelId="{277142F2-5335-45FE-8771-30F5A73B1823}">
      <dgm:prSet/>
      <dgm:spPr>
        <a:solidFill>
          <a:schemeClr val="tx1"/>
        </a:solidFill>
      </dgm:spPr>
      <dgm:t>
        <a:bodyPr/>
        <a:lstStyle/>
        <a:p>
          <a:pPr rtl="0"/>
          <a:r>
            <a:rPr lang="es-MX" dirty="0" smtClean="0"/>
            <a:t>Los niveles de la frase tienen una relación jerárquica, cada uno debe describirse independientemente.</a:t>
          </a:r>
          <a:endParaRPr lang="es-MX" dirty="0"/>
        </a:p>
      </dgm:t>
    </dgm:pt>
    <dgm:pt modelId="{53317407-3379-4A7A-ABA0-5EACAC34E991}" type="sibTrans" cxnId="{57C99305-D07C-4053-ACEF-536E631F004D}">
      <dgm:prSet/>
      <dgm:spPr/>
      <dgm:t>
        <a:bodyPr/>
        <a:lstStyle/>
        <a:p>
          <a:endParaRPr lang="es-MX"/>
        </a:p>
      </dgm:t>
    </dgm:pt>
    <dgm:pt modelId="{0E8AB503-73C4-4E43-B84D-2791F98C4C98}" type="parTrans" cxnId="{57C99305-D07C-4053-ACEF-536E631F004D}">
      <dgm:prSet/>
      <dgm:spPr/>
      <dgm:t>
        <a:bodyPr/>
        <a:lstStyle/>
        <a:p>
          <a:endParaRPr lang="es-MX"/>
        </a:p>
      </dgm:t>
    </dgm:pt>
    <dgm:pt modelId="{9A769226-C0FB-44EA-A1D6-B3C0F31DF9E7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rtl="0"/>
          <a:r>
            <a:rPr lang="es-MX" dirty="0" smtClean="0"/>
            <a:t>En el discurso hay relaciones distribucionales cuando sus elementos están al mismo nivel.</a:t>
          </a:r>
          <a:endParaRPr lang="es-MX" dirty="0"/>
        </a:p>
      </dgm:t>
    </dgm:pt>
    <dgm:pt modelId="{96E31A9F-4DE0-4FF2-89D0-208CD3D384B7}" type="parTrans" cxnId="{FB64F4F7-0614-49B3-A411-0E3625A66217}">
      <dgm:prSet/>
      <dgm:spPr/>
      <dgm:t>
        <a:bodyPr/>
        <a:lstStyle/>
        <a:p>
          <a:endParaRPr lang="es-MX"/>
        </a:p>
      </dgm:t>
    </dgm:pt>
    <dgm:pt modelId="{DAEE0F36-ED07-4140-870D-867EA1931D46}" type="sibTrans" cxnId="{FB64F4F7-0614-49B3-A411-0E3625A66217}">
      <dgm:prSet/>
      <dgm:spPr/>
      <dgm:t>
        <a:bodyPr/>
        <a:lstStyle/>
        <a:p>
          <a:endParaRPr lang="es-MX"/>
        </a:p>
      </dgm:t>
    </dgm:pt>
    <dgm:pt modelId="{4A3CA3DE-9571-4ADD-81B7-D3EEA206D9FD}" type="pres">
      <dgm:prSet presAssocID="{A36E3888-05F6-4D38-AECE-1E8F68F37A2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D774A0C6-6AB1-40DD-A7E2-309B2E95F251}" type="pres">
      <dgm:prSet presAssocID="{277142F2-5335-45FE-8771-30F5A73B1823}" presName="root" presStyleCnt="0"/>
      <dgm:spPr/>
    </dgm:pt>
    <dgm:pt modelId="{8BD21C5C-0B83-414C-B6FF-47383F20715F}" type="pres">
      <dgm:prSet presAssocID="{277142F2-5335-45FE-8771-30F5A73B1823}" presName="rootComposite" presStyleCnt="0"/>
      <dgm:spPr/>
    </dgm:pt>
    <dgm:pt modelId="{D02AD84F-D823-4527-8DEA-38C8197D0278}" type="pres">
      <dgm:prSet presAssocID="{277142F2-5335-45FE-8771-30F5A73B1823}" presName="rootText" presStyleLbl="node1" presStyleIdx="0" presStyleCnt="1" custScaleX="254365"/>
      <dgm:spPr/>
      <dgm:t>
        <a:bodyPr/>
        <a:lstStyle/>
        <a:p>
          <a:endParaRPr lang="es-MX"/>
        </a:p>
      </dgm:t>
    </dgm:pt>
    <dgm:pt modelId="{5E4E727B-2EC3-41BF-835F-0A6AD8D6BCA4}" type="pres">
      <dgm:prSet presAssocID="{277142F2-5335-45FE-8771-30F5A73B1823}" presName="rootConnector" presStyleLbl="node1" presStyleIdx="0" presStyleCnt="1"/>
      <dgm:spPr/>
      <dgm:t>
        <a:bodyPr/>
        <a:lstStyle/>
        <a:p>
          <a:endParaRPr lang="es-MX"/>
        </a:p>
      </dgm:t>
    </dgm:pt>
    <dgm:pt modelId="{52414EB5-8A32-42E5-8E8B-5D8D2F9C1DCD}" type="pres">
      <dgm:prSet presAssocID="{277142F2-5335-45FE-8771-30F5A73B1823}" presName="childShape" presStyleCnt="0"/>
      <dgm:spPr/>
    </dgm:pt>
    <dgm:pt modelId="{BFAAF47C-C1E3-4F1C-A0EA-AD17EA498F24}" type="pres">
      <dgm:prSet presAssocID="{96E31A9F-4DE0-4FF2-89D0-208CD3D384B7}" presName="Name13" presStyleLbl="parChTrans1D2" presStyleIdx="0" presStyleCnt="2"/>
      <dgm:spPr/>
      <dgm:t>
        <a:bodyPr/>
        <a:lstStyle/>
        <a:p>
          <a:endParaRPr lang="es-MX"/>
        </a:p>
      </dgm:t>
    </dgm:pt>
    <dgm:pt modelId="{1AF20805-CD13-4E87-8C9A-D3082B166B49}" type="pres">
      <dgm:prSet presAssocID="{9A769226-C0FB-44EA-A1D6-B3C0F31DF9E7}" presName="childText" presStyleLbl="bgAcc1" presStyleIdx="0" presStyleCnt="2" custScaleX="22901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4F29B21-2A77-4507-A233-D8DC1C41176F}" type="pres">
      <dgm:prSet presAssocID="{12EB97A2-115D-43AA-A7DC-5BF0C3D05859}" presName="Name13" presStyleLbl="parChTrans1D2" presStyleIdx="1" presStyleCnt="2"/>
      <dgm:spPr/>
      <dgm:t>
        <a:bodyPr/>
        <a:lstStyle/>
        <a:p>
          <a:endParaRPr lang="es-MX"/>
        </a:p>
      </dgm:t>
    </dgm:pt>
    <dgm:pt modelId="{3A15222A-C8D6-44F3-BC3C-F1A9AEDA2DC7}" type="pres">
      <dgm:prSet presAssocID="{A44167F2-282E-48EB-B246-05F73D6807CB}" presName="childText" presStyleLbl="bgAcc1" presStyleIdx="1" presStyleCnt="2" custScaleX="22671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81EFC467-0D72-478F-AA76-EE18C38CA355}" type="presOf" srcId="{277142F2-5335-45FE-8771-30F5A73B1823}" destId="{5E4E727B-2EC3-41BF-835F-0A6AD8D6BCA4}" srcOrd="1" destOrd="0" presId="urn:microsoft.com/office/officeart/2005/8/layout/hierarchy3"/>
    <dgm:cxn modelId="{57C99305-D07C-4053-ACEF-536E631F004D}" srcId="{A36E3888-05F6-4D38-AECE-1E8F68F37A22}" destId="{277142F2-5335-45FE-8771-30F5A73B1823}" srcOrd="0" destOrd="0" parTransId="{0E8AB503-73C4-4E43-B84D-2791F98C4C98}" sibTransId="{53317407-3379-4A7A-ABA0-5EACAC34E991}"/>
    <dgm:cxn modelId="{09A57D9C-0B6E-46AD-9D7C-264774431A02}" type="presOf" srcId="{277142F2-5335-45FE-8771-30F5A73B1823}" destId="{D02AD84F-D823-4527-8DEA-38C8197D0278}" srcOrd="0" destOrd="0" presId="urn:microsoft.com/office/officeart/2005/8/layout/hierarchy3"/>
    <dgm:cxn modelId="{B4C70D92-D5B7-45CA-9350-4DEC8421C71E}" type="presOf" srcId="{12EB97A2-115D-43AA-A7DC-5BF0C3D05859}" destId="{E4F29B21-2A77-4507-A233-D8DC1C41176F}" srcOrd="0" destOrd="0" presId="urn:microsoft.com/office/officeart/2005/8/layout/hierarchy3"/>
    <dgm:cxn modelId="{107793F7-0185-471A-AD3B-D752485CFC6F}" type="presOf" srcId="{A36E3888-05F6-4D38-AECE-1E8F68F37A22}" destId="{4A3CA3DE-9571-4ADD-81B7-D3EEA206D9FD}" srcOrd="0" destOrd="0" presId="urn:microsoft.com/office/officeart/2005/8/layout/hierarchy3"/>
    <dgm:cxn modelId="{0D29AFEB-6CC7-4001-BA68-F9B13B84F3CE}" type="presOf" srcId="{A44167F2-282E-48EB-B246-05F73D6807CB}" destId="{3A15222A-C8D6-44F3-BC3C-F1A9AEDA2DC7}" srcOrd="0" destOrd="0" presId="urn:microsoft.com/office/officeart/2005/8/layout/hierarchy3"/>
    <dgm:cxn modelId="{FB64F4F7-0614-49B3-A411-0E3625A66217}" srcId="{277142F2-5335-45FE-8771-30F5A73B1823}" destId="{9A769226-C0FB-44EA-A1D6-B3C0F31DF9E7}" srcOrd="0" destOrd="0" parTransId="{96E31A9F-4DE0-4FF2-89D0-208CD3D384B7}" sibTransId="{DAEE0F36-ED07-4140-870D-867EA1931D46}"/>
    <dgm:cxn modelId="{34EC6BBD-F969-486C-B5BF-F2C18C0BD81F}" srcId="{277142F2-5335-45FE-8771-30F5A73B1823}" destId="{A44167F2-282E-48EB-B246-05F73D6807CB}" srcOrd="1" destOrd="0" parTransId="{12EB97A2-115D-43AA-A7DC-5BF0C3D05859}" sibTransId="{BD806D8E-5251-4DD4-B682-81DC8C336B3D}"/>
    <dgm:cxn modelId="{AEC16CCD-CE4F-4D02-96DA-E74A2D664134}" type="presOf" srcId="{9A769226-C0FB-44EA-A1D6-B3C0F31DF9E7}" destId="{1AF20805-CD13-4E87-8C9A-D3082B166B49}" srcOrd="0" destOrd="0" presId="urn:microsoft.com/office/officeart/2005/8/layout/hierarchy3"/>
    <dgm:cxn modelId="{3B6676D6-D402-4D3F-AF6F-88BF7291DB8F}" type="presOf" srcId="{96E31A9F-4DE0-4FF2-89D0-208CD3D384B7}" destId="{BFAAF47C-C1E3-4F1C-A0EA-AD17EA498F24}" srcOrd="0" destOrd="0" presId="urn:microsoft.com/office/officeart/2005/8/layout/hierarchy3"/>
    <dgm:cxn modelId="{B6548D3B-DA56-4354-BD34-618F3B474A36}" type="presParOf" srcId="{4A3CA3DE-9571-4ADD-81B7-D3EEA206D9FD}" destId="{D774A0C6-6AB1-40DD-A7E2-309B2E95F251}" srcOrd="0" destOrd="0" presId="urn:microsoft.com/office/officeart/2005/8/layout/hierarchy3"/>
    <dgm:cxn modelId="{55C4002E-7E58-429F-B750-FF1DBC9E4EFD}" type="presParOf" srcId="{D774A0C6-6AB1-40DD-A7E2-309B2E95F251}" destId="{8BD21C5C-0B83-414C-B6FF-47383F20715F}" srcOrd="0" destOrd="0" presId="urn:microsoft.com/office/officeart/2005/8/layout/hierarchy3"/>
    <dgm:cxn modelId="{B676007C-4E65-483B-93EB-47EFEECB1995}" type="presParOf" srcId="{8BD21C5C-0B83-414C-B6FF-47383F20715F}" destId="{D02AD84F-D823-4527-8DEA-38C8197D0278}" srcOrd="0" destOrd="0" presId="urn:microsoft.com/office/officeart/2005/8/layout/hierarchy3"/>
    <dgm:cxn modelId="{4AC6FD71-95EA-41F1-9260-05AFD9FBD142}" type="presParOf" srcId="{8BD21C5C-0B83-414C-B6FF-47383F20715F}" destId="{5E4E727B-2EC3-41BF-835F-0A6AD8D6BCA4}" srcOrd="1" destOrd="0" presId="urn:microsoft.com/office/officeart/2005/8/layout/hierarchy3"/>
    <dgm:cxn modelId="{5A741392-A020-4745-9632-3D15F74ED2C2}" type="presParOf" srcId="{D774A0C6-6AB1-40DD-A7E2-309B2E95F251}" destId="{52414EB5-8A32-42E5-8E8B-5D8D2F9C1DCD}" srcOrd="1" destOrd="0" presId="urn:microsoft.com/office/officeart/2005/8/layout/hierarchy3"/>
    <dgm:cxn modelId="{541F8246-F33F-40E6-A7FD-B59081E2EE07}" type="presParOf" srcId="{52414EB5-8A32-42E5-8E8B-5D8D2F9C1DCD}" destId="{BFAAF47C-C1E3-4F1C-A0EA-AD17EA498F24}" srcOrd="0" destOrd="0" presId="urn:microsoft.com/office/officeart/2005/8/layout/hierarchy3"/>
    <dgm:cxn modelId="{FEF7ACEF-98E9-4F6F-8BAE-FEB4E2C41E97}" type="presParOf" srcId="{52414EB5-8A32-42E5-8E8B-5D8D2F9C1DCD}" destId="{1AF20805-CD13-4E87-8C9A-D3082B166B49}" srcOrd="1" destOrd="0" presId="urn:microsoft.com/office/officeart/2005/8/layout/hierarchy3"/>
    <dgm:cxn modelId="{97A797A8-F721-4C09-A67F-66C30124B561}" type="presParOf" srcId="{52414EB5-8A32-42E5-8E8B-5D8D2F9C1DCD}" destId="{E4F29B21-2A77-4507-A233-D8DC1C41176F}" srcOrd="2" destOrd="0" presId="urn:microsoft.com/office/officeart/2005/8/layout/hierarchy3"/>
    <dgm:cxn modelId="{D21DEE9E-E41B-4C48-867B-56FB5E2DA8B0}" type="presParOf" srcId="{52414EB5-8A32-42E5-8E8B-5D8D2F9C1DCD}" destId="{3A15222A-C8D6-44F3-BC3C-F1A9AEDA2DC7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F9ED1EB-4881-4EE5-90D3-F78BF6EB0A69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79AF8393-04F1-45BE-B899-141C6C002341}">
      <dgm:prSet/>
      <dgm:spPr>
        <a:solidFill>
          <a:schemeClr val="tx1"/>
        </a:solidFill>
      </dgm:spPr>
      <dgm:t>
        <a:bodyPr/>
        <a:lstStyle/>
        <a:p>
          <a:pPr rtl="0"/>
          <a:r>
            <a:rPr lang="es-MX" dirty="0" smtClean="0"/>
            <a:t>Niveles del relato</a:t>
          </a:r>
          <a:endParaRPr lang="es-MX" dirty="0"/>
        </a:p>
      </dgm:t>
    </dgm:pt>
    <dgm:pt modelId="{663AD65A-8F61-4355-AFC1-CB2D8D5D0D5F}" type="parTrans" cxnId="{CC0EBA77-7252-469E-AB8A-3D6A2ECBE367}">
      <dgm:prSet/>
      <dgm:spPr/>
      <dgm:t>
        <a:bodyPr/>
        <a:lstStyle/>
        <a:p>
          <a:endParaRPr lang="es-MX"/>
        </a:p>
      </dgm:t>
    </dgm:pt>
    <dgm:pt modelId="{48B66966-99B4-4061-8AFB-16A3A74260CC}" type="sibTrans" cxnId="{CC0EBA77-7252-469E-AB8A-3D6A2ECBE367}">
      <dgm:prSet/>
      <dgm:spPr/>
      <dgm:t>
        <a:bodyPr/>
        <a:lstStyle/>
        <a:p>
          <a:endParaRPr lang="es-MX"/>
        </a:p>
      </dgm:t>
    </dgm:pt>
    <dgm:pt modelId="{2D15C96F-90E3-4C7A-BEFB-FE6015B5483D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lang="es-MX" b="1" dirty="0" smtClean="0"/>
            <a:t>Funciones: </a:t>
          </a:r>
          <a:r>
            <a:rPr lang="es-MX" dirty="0" smtClean="0"/>
            <a:t>interacción entre sus unidades (</a:t>
          </a:r>
          <a:r>
            <a:rPr lang="es-MX" dirty="0" err="1" smtClean="0"/>
            <a:t>Propp</a:t>
          </a:r>
          <a:r>
            <a:rPr lang="es-MX" dirty="0" smtClean="0"/>
            <a:t> y </a:t>
          </a:r>
          <a:r>
            <a:rPr lang="es-MX" dirty="0" err="1" smtClean="0"/>
            <a:t>Béremond</a:t>
          </a:r>
          <a:r>
            <a:rPr lang="es-MX" dirty="0" smtClean="0"/>
            <a:t>)</a:t>
          </a:r>
          <a:endParaRPr lang="es-MX" dirty="0"/>
        </a:p>
      </dgm:t>
    </dgm:pt>
    <dgm:pt modelId="{4C317977-301E-4623-A06E-7F77DC70DFF0}" type="parTrans" cxnId="{097B7BD1-6E4C-458A-9FC6-9E7603C8A846}">
      <dgm:prSet/>
      <dgm:spPr/>
      <dgm:t>
        <a:bodyPr/>
        <a:lstStyle/>
        <a:p>
          <a:endParaRPr lang="es-MX"/>
        </a:p>
      </dgm:t>
    </dgm:pt>
    <dgm:pt modelId="{CC351E0B-7D5E-462E-B9D1-645E61C8646F}" type="sibTrans" cxnId="{097B7BD1-6E4C-458A-9FC6-9E7603C8A846}">
      <dgm:prSet/>
      <dgm:spPr/>
      <dgm:t>
        <a:bodyPr/>
        <a:lstStyle/>
        <a:p>
          <a:endParaRPr lang="es-MX"/>
        </a:p>
      </dgm:t>
    </dgm:pt>
    <dgm:pt modelId="{EBEC4EE9-2773-4F11-A10B-1563795AAD4C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lang="es-MX" b="1" dirty="0" smtClean="0"/>
            <a:t>Acciones: </a:t>
          </a:r>
          <a:r>
            <a:rPr lang="es-MX" dirty="0" smtClean="0"/>
            <a:t>personajes actantes (</a:t>
          </a:r>
          <a:r>
            <a:rPr lang="es-MX" dirty="0" err="1" smtClean="0"/>
            <a:t>Greimas</a:t>
          </a:r>
          <a:r>
            <a:rPr lang="es-MX" dirty="0" smtClean="0"/>
            <a:t>)</a:t>
          </a:r>
          <a:endParaRPr lang="es-MX" dirty="0"/>
        </a:p>
      </dgm:t>
    </dgm:pt>
    <dgm:pt modelId="{B4C3D9B5-8B43-403B-8E52-C411C6D90D7B}" type="parTrans" cxnId="{1C935963-EC7B-4D8F-A8F9-BBA8EF7EE1E3}">
      <dgm:prSet/>
      <dgm:spPr/>
      <dgm:t>
        <a:bodyPr/>
        <a:lstStyle/>
        <a:p>
          <a:endParaRPr lang="es-MX"/>
        </a:p>
      </dgm:t>
    </dgm:pt>
    <dgm:pt modelId="{216F2F0A-3480-431C-B67F-DB5C999ED6F6}" type="sibTrans" cxnId="{1C935963-EC7B-4D8F-A8F9-BBA8EF7EE1E3}">
      <dgm:prSet/>
      <dgm:spPr/>
      <dgm:t>
        <a:bodyPr/>
        <a:lstStyle/>
        <a:p>
          <a:endParaRPr lang="es-MX"/>
        </a:p>
      </dgm:t>
    </dgm:pt>
    <dgm:pt modelId="{338F903A-214E-4ED8-89D1-7C55E37FDE08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lang="es-MX" b="1" dirty="0" smtClean="0"/>
            <a:t>Narración: </a:t>
          </a:r>
          <a:r>
            <a:rPr lang="es-MX" dirty="0" smtClean="0"/>
            <a:t>el discurso como un todo (</a:t>
          </a:r>
          <a:r>
            <a:rPr lang="es-MX" dirty="0" err="1" smtClean="0"/>
            <a:t>Todorov</a:t>
          </a:r>
          <a:r>
            <a:rPr lang="es-MX" dirty="0" smtClean="0"/>
            <a:t>) </a:t>
          </a:r>
          <a:endParaRPr lang="es-MX" dirty="0"/>
        </a:p>
      </dgm:t>
    </dgm:pt>
    <dgm:pt modelId="{16006B67-F2CA-4226-9755-175591A2F314}" type="parTrans" cxnId="{9342C968-5E0B-4DD5-A5B8-8BD86FED563F}">
      <dgm:prSet/>
      <dgm:spPr/>
      <dgm:t>
        <a:bodyPr/>
        <a:lstStyle/>
        <a:p>
          <a:endParaRPr lang="es-MX"/>
        </a:p>
      </dgm:t>
    </dgm:pt>
    <dgm:pt modelId="{BFCBE0DF-3CC1-46C7-8107-821360635F13}" type="sibTrans" cxnId="{9342C968-5E0B-4DD5-A5B8-8BD86FED563F}">
      <dgm:prSet/>
      <dgm:spPr/>
      <dgm:t>
        <a:bodyPr/>
        <a:lstStyle/>
        <a:p>
          <a:endParaRPr lang="es-MX"/>
        </a:p>
      </dgm:t>
    </dgm:pt>
    <dgm:pt modelId="{88615F5D-86F3-47F8-93B1-7850D3C753D3}" type="pres">
      <dgm:prSet presAssocID="{0F9ED1EB-4881-4EE5-90D3-F78BF6EB0A6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C007558D-FE82-4073-B58D-A82ED10FC323}" type="pres">
      <dgm:prSet presAssocID="{79AF8393-04F1-45BE-B899-141C6C002341}" presName="centerShape" presStyleLbl="node0" presStyleIdx="0" presStyleCnt="1"/>
      <dgm:spPr/>
      <dgm:t>
        <a:bodyPr/>
        <a:lstStyle/>
        <a:p>
          <a:endParaRPr lang="es-MX"/>
        </a:p>
      </dgm:t>
    </dgm:pt>
    <dgm:pt modelId="{42ABD8B6-EF31-4AB5-9280-9E32F75E00F6}" type="pres">
      <dgm:prSet presAssocID="{4C317977-301E-4623-A06E-7F77DC70DFF0}" presName="Name9" presStyleLbl="parChTrans1D2" presStyleIdx="0" presStyleCnt="3"/>
      <dgm:spPr/>
      <dgm:t>
        <a:bodyPr/>
        <a:lstStyle/>
        <a:p>
          <a:endParaRPr lang="es-MX"/>
        </a:p>
      </dgm:t>
    </dgm:pt>
    <dgm:pt modelId="{BA79CCCD-A42E-4B4A-B911-0639D1CD8DE0}" type="pres">
      <dgm:prSet presAssocID="{4C317977-301E-4623-A06E-7F77DC70DFF0}" presName="connTx" presStyleLbl="parChTrans1D2" presStyleIdx="0" presStyleCnt="3"/>
      <dgm:spPr/>
      <dgm:t>
        <a:bodyPr/>
        <a:lstStyle/>
        <a:p>
          <a:endParaRPr lang="es-MX"/>
        </a:p>
      </dgm:t>
    </dgm:pt>
    <dgm:pt modelId="{E9ECB02B-5753-4253-8559-15FA4CA342B3}" type="pres">
      <dgm:prSet presAssocID="{2D15C96F-90E3-4C7A-BEFB-FE6015B5483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05FAD97-533C-49F5-964E-D17B29A602ED}" type="pres">
      <dgm:prSet presAssocID="{B4C3D9B5-8B43-403B-8E52-C411C6D90D7B}" presName="Name9" presStyleLbl="parChTrans1D2" presStyleIdx="1" presStyleCnt="3"/>
      <dgm:spPr/>
      <dgm:t>
        <a:bodyPr/>
        <a:lstStyle/>
        <a:p>
          <a:endParaRPr lang="es-MX"/>
        </a:p>
      </dgm:t>
    </dgm:pt>
    <dgm:pt modelId="{AAACBBE4-BDF3-44B3-B7A1-A4E61AA9F230}" type="pres">
      <dgm:prSet presAssocID="{B4C3D9B5-8B43-403B-8E52-C411C6D90D7B}" presName="connTx" presStyleLbl="parChTrans1D2" presStyleIdx="1" presStyleCnt="3"/>
      <dgm:spPr/>
      <dgm:t>
        <a:bodyPr/>
        <a:lstStyle/>
        <a:p>
          <a:endParaRPr lang="es-MX"/>
        </a:p>
      </dgm:t>
    </dgm:pt>
    <dgm:pt modelId="{DE5DB846-1A47-4264-96FF-E230C1FBC020}" type="pres">
      <dgm:prSet presAssocID="{EBEC4EE9-2773-4F11-A10B-1563795AAD4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903C6EE-2628-4466-A148-4BED1ACD250E}" type="pres">
      <dgm:prSet presAssocID="{16006B67-F2CA-4226-9755-175591A2F314}" presName="Name9" presStyleLbl="parChTrans1D2" presStyleIdx="2" presStyleCnt="3"/>
      <dgm:spPr/>
      <dgm:t>
        <a:bodyPr/>
        <a:lstStyle/>
        <a:p>
          <a:endParaRPr lang="es-MX"/>
        </a:p>
      </dgm:t>
    </dgm:pt>
    <dgm:pt modelId="{9205CD63-D4A9-4A1D-A574-72159CD54B57}" type="pres">
      <dgm:prSet presAssocID="{16006B67-F2CA-4226-9755-175591A2F314}" presName="connTx" presStyleLbl="parChTrans1D2" presStyleIdx="2" presStyleCnt="3"/>
      <dgm:spPr/>
      <dgm:t>
        <a:bodyPr/>
        <a:lstStyle/>
        <a:p>
          <a:endParaRPr lang="es-MX"/>
        </a:p>
      </dgm:t>
    </dgm:pt>
    <dgm:pt modelId="{4D864A45-419C-4823-B8D1-9D23192059FB}" type="pres">
      <dgm:prSet presAssocID="{338F903A-214E-4ED8-89D1-7C55E37FDE0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8E27B761-E452-495B-9E37-9A3C4D74977F}" type="presOf" srcId="{4C317977-301E-4623-A06E-7F77DC70DFF0}" destId="{BA79CCCD-A42E-4B4A-B911-0639D1CD8DE0}" srcOrd="1" destOrd="0" presId="urn:microsoft.com/office/officeart/2005/8/layout/radial1"/>
    <dgm:cxn modelId="{873B7842-0F64-4CFA-82FC-17EC6659E6B2}" type="presOf" srcId="{0F9ED1EB-4881-4EE5-90D3-F78BF6EB0A69}" destId="{88615F5D-86F3-47F8-93B1-7850D3C753D3}" srcOrd="0" destOrd="0" presId="urn:microsoft.com/office/officeart/2005/8/layout/radial1"/>
    <dgm:cxn modelId="{9342C968-5E0B-4DD5-A5B8-8BD86FED563F}" srcId="{79AF8393-04F1-45BE-B899-141C6C002341}" destId="{338F903A-214E-4ED8-89D1-7C55E37FDE08}" srcOrd="2" destOrd="0" parTransId="{16006B67-F2CA-4226-9755-175591A2F314}" sibTransId="{BFCBE0DF-3CC1-46C7-8107-821360635F13}"/>
    <dgm:cxn modelId="{8994A208-F133-43B7-84FC-D9E77CE1E951}" type="presOf" srcId="{16006B67-F2CA-4226-9755-175591A2F314}" destId="{4903C6EE-2628-4466-A148-4BED1ACD250E}" srcOrd="0" destOrd="0" presId="urn:microsoft.com/office/officeart/2005/8/layout/radial1"/>
    <dgm:cxn modelId="{C7FCBACA-2A9F-4F7D-A811-F62CCFA192B9}" type="presOf" srcId="{EBEC4EE9-2773-4F11-A10B-1563795AAD4C}" destId="{DE5DB846-1A47-4264-96FF-E230C1FBC020}" srcOrd="0" destOrd="0" presId="urn:microsoft.com/office/officeart/2005/8/layout/radial1"/>
    <dgm:cxn modelId="{1C935963-EC7B-4D8F-A8F9-BBA8EF7EE1E3}" srcId="{79AF8393-04F1-45BE-B899-141C6C002341}" destId="{EBEC4EE9-2773-4F11-A10B-1563795AAD4C}" srcOrd="1" destOrd="0" parTransId="{B4C3D9B5-8B43-403B-8E52-C411C6D90D7B}" sibTransId="{216F2F0A-3480-431C-B67F-DB5C999ED6F6}"/>
    <dgm:cxn modelId="{BFF06D8B-20A8-4F68-B120-829B4C89E7B6}" type="presOf" srcId="{B4C3D9B5-8B43-403B-8E52-C411C6D90D7B}" destId="{D05FAD97-533C-49F5-964E-D17B29A602ED}" srcOrd="0" destOrd="0" presId="urn:microsoft.com/office/officeart/2005/8/layout/radial1"/>
    <dgm:cxn modelId="{CC0EBA77-7252-469E-AB8A-3D6A2ECBE367}" srcId="{0F9ED1EB-4881-4EE5-90D3-F78BF6EB0A69}" destId="{79AF8393-04F1-45BE-B899-141C6C002341}" srcOrd="0" destOrd="0" parTransId="{663AD65A-8F61-4355-AFC1-CB2D8D5D0D5F}" sibTransId="{48B66966-99B4-4061-8AFB-16A3A74260CC}"/>
    <dgm:cxn modelId="{B4D90EAB-11C0-49E6-852A-A25084CB5677}" type="presOf" srcId="{16006B67-F2CA-4226-9755-175591A2F314}" destId="{9205CD63-D4A9-4A1D-A574-72159CD54B57}" srcOrd="1" destOrd="0" presId="urn:microsoft.com/office/officeart/2005/8/layout/radial1"/>
    <dgm:cxn modelId="{1E9C6FFB-F39C-48EF-B71C-0EA510CE4B61}" type="presOf" srcId="{79AF8393-04F1-45BE-B899-141C6C002341}" destId="{C007558D-FE82-4073-B58D-A82ED10FC323}" srcOrd="0" destOrd="0" presId="urn:microsoft.com/office/officeart/2005/8/layout/radial1"/>
    <dgm:cxn modelId="{F6F031F6-E5C1-4C62-BE08-9D252BF127D8}" type="presOf" srcId="{4C317977-301E-4623-A06E-7F77DC70DFF0}" destId="{42ABD8B6-EF31-4AB5-9280-9E32F75E00F6}" srcOrd="0" destOrd="0" presId="urn:microsoft.com/office/officeart/2005/8/layout/radial1"/>
    <dgm:cxn modelId="{3CB0CFDA-7C3D-4CB5-B062-F4493F84C754}" type="presOf" srcId="{B4C3D9B5-8B43-403B-8E52-C411C6D90D7B}" destId="{AAACBBE4-BDF3-44B3-B7A1-A4E61AA9F230}" srcOrd="1" destOrd="0" presId="urn:microsoft.com/office/officeart/2005/8/layout/radial1"/>
    <dgm:cxn modelId="{097B7BD1-6E4C-458A-9FC6-9E7603C8A846}" srcId="{79AF8393-04F1-45BE-B899-141C6C002341}" destId="{2D15C96F-90E3-4C7A-BEFB-FE6015B5483D}" srcOrd="0" destOrd="0" parTransId="{4C317977-301E-4623-A06E-7F77DC70DFF0}" sibTransId="{CC351E0B-7D5E-462E-B9D1-645E61C8646F}"/>
    <dgm:cxn modelId="{6C1DD8F2-1B39-4C6E-947A-2FA8A89FD609}" type="presOf" srcId="{2D15C96F-90E3-4C7A-BEFB-FE6015B5483D}" destId="{E9ECB02B-5753-4253-8559-15FA4CA342B3}" srcOrd="0" destOrd="0" presId="urn:microsoft.com/office/officeart/2005/8/layout/radial1"/>
    <dgm:cxn modelId="{E71B3813-7D7C-4703-B2C6-B53EE6861D6C}" type="presOf" srcId="{338F903A-214E-4ED8-89D1-7C55E37FDE08}" destId="{4D864A45-419C-4823-B8D1-9D23192059FB}" srcOrd="0" destOrd="0" presId="urn:microsoft.com/office/officeart/2005/8/layout/radial1"/>
    <dgm:cxn modelId="{1C5963DB-AF88-421B-B390-2F65633BE538}" type="presParOf" srcId="{88615F5D-86F3-47F8-93B1-7850D3C753D3}" destId="{C007558D-FE82-4073-B58D-A82ED10FC323}" srcOrd="0" destOrd="0" presId="urn:microsoft.com/office/officeart/2005/8/layout/radial1"/>
    <dgm:cxn modelId="{35AB7AF6-86EF-49DD-9232-D320BDEE7B0E}" type="presParOf" srcId="{88615F5D-86F3-47F8-93B1-7850D3C753D3}" destId="{42ABD8B6-EF31-4AB5-9280-9E32F75E00F6}" srcOrd="1" destOrd="0" presId="urn:microsoft.com/office/officeart/2005/8/layout/radial1"/>
    <dgm:cxn modelId="{D4130A08-BB15-4C49-880A-77350C730EC1}" type="presParOf" srcId="{42ABD8B6-EF31-4AB5-9280-9E32F75E00F6}" destId="{BA79CCCD-A42E-4B4A-B911-0639D1CD8DE0}" srcOrd="0" destOrd="0" presId="urn:microsoft.com/office/officeart/2005/8/layout/radial1"/>
    <dgm:cxn modelId="{C6969379-9E05-4B0F-AC58-6DD63D74AED3}" type="presParOf" srcId="{88615F5D-86F3-47F8-93B1-7850D3C753D3}" destId="{E9ECB02B-5753-4253-8559-15FA4CA342B3}" srcOrd="2" destOrd="0" presId="urn:microsoft.com/office/officeart/2005/8/layout/radial1"/>
    <dgm:cxn modelId="{367CB299-7DEE-4490-ADDD-4498120C7CD7}" type="presParOf" srcId="{88615F5D-86F3-47F8-93B1-7850D3C753D3}" destId="{D05FAD97-533C-49F5-964E-D17B29A602ED}" srcOrd="3" destOrd="0" presId="urn:microsoft.com/office/officeart/2005/8/layout/radial1"/>
    <dgm:cxn modelId="{8CF6D32C-9E0B-42DD-95C3-CC02D4F847ED}" type="presParOf" srcId="{D05FAD97-533C-49F5-964E-D17B29A602ED}" destId="{AAACBBE4-BDF3-44B3-B7A1-A4E61AA9F230}" srcOrd="0" destOrd="0" presId="urn:microsoft.com/office/officeart/2005/8/layout/radial1"/>
    <dgm:cxn modelId="{59CBAA8B-D45D-4F6D-96AD-065B5A1E2D86}" type="presParOf" srcId="{88615F5D-86F3-47F8-93B1-7850D3C753D3}" destId="{DE5DB846-1A47-4264-96FF-E230C1FBC020}" srcOrd="4" destOrd="0" presId="urn:microsoft.com/office/officeart/2005/8/layout/radial1"/>
    <dgm:cxn modelId="{295A537D-E4C7-4EAD-AE5E-0BA4805FB151}" type="presParOf" srcId="{88615F5D-86F3-47F8-93B1-7850D3C753D3}" destId="{4903C6EE-2628-4466-A148-4BED1ACD250E}" srcOrd="5" destOrd="0" presId="urn:microsoft.com/office/officeart/2005/8/layout/radial1"/>
    <dgm:cxn modelId="{AC89C0D7-E569-4195-B7DA-8637A0575FEB}" type="presParOf" srcId="{4903C6EE-2628-4466-A148-4BED1ACD250E}" destId="{9205CD63-D4A9-4A1D-A574-72159CD54B57}" srcOrd="0" destOrd="0" presId="urn:microsoft.com/office/officeart/2005/8/layout/radial1"/>
    <dgm:cxn modelId="{7BE63425-7116-46BC-92CB-C82B81E8D8A7}" type="presParOf" srcId="{88615F5D-86F3-47F8-93B1-7850D3C753D3}" destId="{4D864A45-419C-4823-B8D1-9D23192059FB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FAD6026-07F2-43D5-92F4-F3B886F0A9D9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97CC012E-3344-4C85-BDDC-B2A8D3E939BC}">
      <dgm:prSet/>
      <dgm:spPr>
        <a:solidFill>
          <a:schemeClr val="tx1"/>
        </a:solidFill>
      </dgm:spPr>
      <dgm:t>
        <a:bodyPr/>
        <a:lstStyle/>
        <a:p>
          <a:pPr rtl="0"/>
          <a:r>
            <a:rPr lang="es-MX" dirty="0" smtClean="0">
              <a:solidFill>
                <a:schemeClr val="bg1"/>
              </a:solidFill>
            </a:rPr>
            <a:t>Las unidades, al relacionarse, adquieren </a:t>
          </a:r>
          <a:r>
            <a:rPr lang="es-MX" dirty="0" smtClean="0"/>
            <a:t>el </a:t>
          </a:r>
          <a:r>
            <a:rPr lang="es-MX" dirty="0" smtClean="0">
              <a:solidFill>
                <a:schemeClr val="bg1"/>
              </a:solidFill>
            </a:rPr>
            <a:t>carácter de funciones</a:t>
          </a:r>
          <a:endParaRPr lang="es-MX" dirty="0">
            <a:solidFill>
              <a:schemeClr val="bg1"/>
            </a:solidFill>
          </a:endParaRPr>
        </a:p>
      </dgm:t>
    </dgm:pt>
    <dgm:pt modelId="{B07E06D5-EE64-4C9D-92EA-43F8012C2C07}" type="parTrans" cxnId="{C86E845B-699C-4988-B1A0-FEADC3D136AB}">
      <dgm:prSet/>
      <dgm:spPr/>
      <dgm:t>
        <a:bodyPr/>
        <a:lstStyle/>
        <a:p>
          <a:endParaRPr lang="es-MX"/>
        </a:p>
      </dgm:t>
    </dgm:pt>
    <dgm:pt modelId="{A8D2D43F-27E1-44E8-8C4D-E58B3320A0B3}" type="sibTrans" cxnId="{C86E845B-699C-4988-B1A0-FEADC3D136AB}">
      <dgm:prSet/>
      <dgm:spPr/>
      <dgm:t>
        <a:bodyPr/>
        <a:lstStyle/>
        <a:p>
          <a:endParaRPr lang="es-MX"/>
        </a:p>
      </dgm:t>
    </dgm:pt>
    <dgm:pt modelId="{23C6C802-D744-449A-8B21-65EFB9C9F7A2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lang="es-MX" b="0" dirty="0" smtClean="0"/>
            <a:t>Unidad: todo segmento de la historia que se presente como el término de una correlación</a:t>
          </a:r>
          <a:endParaRPr lang="es-MX" b="0" dirty="0"/>
        </a:p>
      </dgm:t>
    </dgm:pt>
    <dgm:pt modelId="{C6FD0180-BFC3-4AE5-9D18-7FB9FAC95233}" type="parTrans" cxnId="{D3FEF065-FE5C-47C6-82FF-B3CEAED95CD5}">
      <dgm:prSet/>
      <dgm:spPr/>
      <dgm:t>
        <a:bodyPr/>
        <a:lstStyle/>
        <a:p>
          <a:endParaRPr lang="es-MX"/>
        </a:p>
      </dgm:t>
    </dgm:pt>
    <dgm:pt modelId="{841F399A-DBBD-425E-A13F-53F3B563BCAE}" type="sibTrans" cxnId="{D3FEF065-FE5C-47C6-82FF-B3CEAED95CD5}">
      <dgm:prSet/>
      <dgm:spPr/>
      <dgm:t>
        <a:bodyPr/>
        <a:lstStyle/>
        <a:p>
          <a:endParaRPr lang="es-MX"/>
        </a:p>
      </dgm:t>
    </dgm:pt>
    <dgm:pt modelId="{660B6860-2516-45E3-B8D4-6DA5C6C2F064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lang="es-MX" b="0" dirty="0" smtClean="0"/>
            <a:t>Las funciones son gérmenes que maduran en el relato</a:t>
          </a:r>
          <a:endParaRPr lang="es-MX" b="0" dirty="0"/>
        </a:p>
      </dgm:t>
    </dgm:pt>
    <dgm:pt modelId="{5EB00BFD-429D-4014-901B-21EC436E56FE}" type="parTrans" cxnId="{5ECED227-E83F-40E6-82EF-CB83CADB4348}">
      <dgm:prSet/>
      <dgm:spPr/>
      <dgm:t>
        <a:bodyPr/>
        <a:lstStyle/>
        <a:p>
          <a:endParaRPr lang="es-MX"/>
        </a:p>
      </dgm:t>
    </dgm:pt>
    <dgm:pt modelId="{DA2F0ED8-789E-4B48-8B44-5501BF5786AE}" type="sibTrans" cxnId="{5ECED227-E83F-40E6-82EF-CB83CADB4348}">
      <dgm:prSet/>
      <dgm:spPr/>
      <dgm:t>
        <a:bodyPr/>
        <a:lstStyle/>
        <a:p>
          <a:endParaRPr lang="es-MX"/>
        </a:p>
      </dgm:t>
    </dgm:pt>
    <dgm:pt modelId="{DC6AF425-91C0-4F3F-9089-C966A7FA8707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lang="es-MX" b="0" dirty="0" smtClean="0"/>
            <a:t>Hasta el menor detalle es funcional en el relato</a:t>
          </a:r>
          <a:endParaRPr lang="es-MX" b="0" dirty="0"/>
        </a:p>
      </dgm:t>
    </dgm:pt>
    <dgm:pt modelId="{1B9B53F5-AAE6-45B6-B733-0DB9A13347CD}" type="parTrans" cxnId="{183E1E7D-EB46-4BF1-BF86-CE407E59EECC}">
      <dgm:prSet/>
      <dgm:spPr/>
      <dgm:t>
        <a:bodyPr/>
        <a:lstStyle/>
        <a:p>
          <a:endParaRPr lang="es-MX"/>
        </a:p>
      </dgm:t>
    </dgm:pt>
    <dgm:pt modelId="{538E994D-D3BA-4457-814D-D89C4B6C207C}" type="sibTrans" cxnId="{183E1E7D-EB46-4BF1-BF86-CE407E59EECC}">
      <dgm:prSet/>
      <dgm:spPr/>
      <dgm:t>
        <a:bodyPr/>
        <a:lstStyle/>
        <a:p>
          <a:endParaRPr lang="es-MX"/>
        </a:p>
      </dgm:t>
    </dgm:pt>
    <dgm:pt modelId="{9901F8D6-B9A9-4E98-8B44-39C48743F785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lang="es-MX" b="0" dirty="0" smtClean="0"/>
            <a:t>La función, desde el punto de vista lingüístico es una </a:t>
          </a:r>
          <a:r>
            <a:rPr lang="es-MX" b="1" dirty="0" smtClean="0"/>
            <a:t>unidad de contenido. </a:t>
          </a:r>
          <a:r>
            <a:rPr lang="es-MX" b="0" dirty="0" smtClean="0"/>
            <a:t>Las funciones están representadas por unidades superiores a la frase</a:t>
          </a:r>
          <a:endParaRPr lang="es-MX" b="0" dirty="0"/>
        </a:p>
      </dgm:t>
    </dgm:pt>
    <dgm:pt modelId="{E00F198D-4D4A-4F03-A20E-4DB6B362A00D}" type="parTrans" cxnId="{68E4D97D-183B-4366-984B-CC20DAAE0F13}">
      <dgm:prSet/>
      <dgm:spPr/>
      <dgm:t>
        <a:bodyPr/>
        <a:lstStyle/>
        <a:p>
          <a:endParaRPr lang="es-MX"/>
        </a:p>
      </dgm:t>
    </dgm:pt>
    <dgm:pt modelId="{4ADEDD0F-3603-4B15-B840-D0679CF3580D}" type="sibTrans" cxnId="{68E4D97D-183B-4366-984B-CC20DAAE0F13}">
      <dgm:prSet/>
      <dgm:spPr/>
      <dgm:t>
        <a:bodyPr/>
        <a:lstStyle/>
        <a:p>
          <a:endParaRPr lang="es-MX"/>
        </a:p>
      </dgm:t>
    </dgm:pt>
    <dgm:pt modelId="{4F025050-BE22-469C-9279-B9831D7B1514}" type="pres">
      <dgm:prSet presAssocID="{DFAD6026-07F2-43D5-92F4-F3B886F0A9D9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F542196E-872B-4EEF-953E-212E4A8B9291}" type="pres">
      <dgm:prSet presAssocID="{DFAD6026-07F2-43D5-92F4-F3B886F0A9D9}" presName="matrix" presStyleCnt="0"/>
      <dgm:spPr/>
    </dgm:pt>
    <dgm:pt modelId="{5DB088ED-D304-4305-8A1D-6868125CA2BB}" type="pres">
      <dgm:prSet presAssocID="{DFAD6026-07F2-43D5-92F4-F3B886F0A9D9}" presName="tile1" presStyleLbl="node1" presStyleIdx="0" presStyleCnt="4"/>
      <dgm:spPr/>
      <dgm:t>
        <a:bodyPr/>
        <a:lstStyle/>
        <a:p>
          <a:endParaRPr lang="es-MX"/>
        </a:p>
      </dgm:t>
    </dgm:pt>
    <dgm:pt modelId="{F95796E2-FF44-4A4F-89FB-8CFF6EF8CB02}" type="pres">
      <dgm:prSet presAssocID="{DFAD6026-07F2-43D5-92F4-F3B886F0A9D9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7F76986-8FBE-451B-ADDE-AC0B5113C3E1}" type="pres">
      <dgm:prSet presAssocID="{DFAD6026-07F2-43D5-92F4-F3B886F0A9D9}" presName="tile2" presStyleLbl="node1" presStyleIdx="1" presStyleCnt="4"/>
      <dgm:spPr/>
      <dgm:t>
        <a:bodyPr/>
        <a:lstStyle/>
        <a:p>
          <a:endParaRPr lang="es-MX"/>
        </a:p>
      </dgm:t>
    </dgm:pt>
    <dgm:pt modelId="{9DE7892B-2393-4FC4-A0CB-9C58E989BD01}" type="pres">
      <dgm:prSet presAssocID="{DFAD6026-07F2-43D5-92F4-F3B886F0A9D9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88B395F-7912-4E2C-97AC-2DB02987F87D}" type="pres">
      <dgm:prSet presAssocID="{DFAD6026-07F2-43D5-92F4-F3B886F0A9D9}" presName="tile3" presStyleLbl="node1" presStyleIdx="2" presStyleCnt="4"/>
      <dgm:spPr/>
      <dgm:t>
        <a:bodyPr/>
        <a:lstStyle/>
        <a:p>
          <a:endParaRPr lang="es-MX"/>
        </a:p>
      </dgm:t>
    </dgm:pt>
    <dgm:pt modelId="{ABB93B53-351A-4069-8D56-11B4BF1A3F97}" type="pres">
      <dgm:prSet presAssocID="{DFAD6026-07F2-43D5-92F4-F3B886F0A9D9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E021AAC-2BC1-4B9F-A065-07E4B606F9EC}" type="pres">
      <dgm:prSet presAssocID="{DFAD6026-07F2-43D5-92F4-F3B886F0A9D9}" presName="tile4" presStyleLbl="node1" presStyleIdx="3" presStyleCnt="4"/>
      <dgm:spPr/>
      <dgm:t>
        <a:bodyPr/>
        <a:lstStyle/>
        <a:p>
          <a:endParaRPr lang="es-MX"/>
        </a:p>
      </dgm:t>
    </dgm:pt>
    <dgm:pt modelId="{591CA77B-8EEB-486D-9A03-052B79008B62}" type="pres">
      <dgm:prSet presAssocID="{DFAD6026-07F2-43D5-92F4-F3B886F0A9D9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478DCBF-70C4-4258-9ABE-FC61FC2CC311}" type="pres">
      <dgm:prSet presAssocID="{DFAD6026-07F2-43D5-92F4-F3B886F0A9D9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</dgm:ptLst>
  <dgm:cxnLst>
    <dgm:cxn modelId="{C86E845B-699C-4988-B1A0-FEADC3D136AB}" srcId="{DFAD6026-07F2-43D5-92F4-F3B886F0A9D9}" destId="{97CC012E-3344-4C85-BDDC-B2A8D3E939BC}" srcOrd="0" destOrd="0" parTransId="{B07E06D5-EE64-4C9D-92EA-43F8012C2C07}" sibTransId="{A8D2D43F-27E1-44E8-8C4D-E58B3320A0B3}"/>
    <dgm:cxn modelId="{C646A949-9149-4652-A1D5-DA1606A262FF}" type="presOf" srcId="{9901F8D6-B9A9-4E98-8B44-39C48743F785}" destId="{6E021AAC-2BC1-4B9F-A065-07E4B606F9EC}" srcOrd="0" destOrd="0" presId="urn:microsoft.com/office/officeart/2005/8/layout/matrix1"/>
    <dgm:cxn modelId="{5ECED227-E83F-40E6-82EF-CB83CADB4348}" srcId="{97CC012E-3344-4C85-BDDC-B2A8D3E939BC}" destId="{660B6860-2516-45E3-B8D4-6DA5C6C2F064}" srcOrd="1" destOrd="0" parTransId="{5EB00BFD-429D-4014-901B-21EC436E56FE}" sibTransId="{DA2F0ED8-789E-4B48-8B44-5501BF5786AE}"/>
    <dgm:cxn modelId="{68E4D97D-183B-4366-984B-CC20DAAE0F13}" srcId="{97CC012E-3344-4C85-BDDC-B2A8D3E939BC}" destId="{9901F8D6-B9A9-4E98-8B44-39C48743F785}" srcOrd="3" destOrd="0" parTransId="{E00F198D-4D4A-4F03-A20E-4DB6B362A00D}" sibTransId="{4ADEDD0F-3603-4B15-B840-D0679CF3580D}"/>
    <dgm:cxn modelId="{162A0D4C-87B6-451E-A634-53D9379DB173}" type="presOf" srcId="{23C6C802-D744-449A-8B21-65EFB9C9F7A2}" destId="{5DB088ED-D304-4305-8A1D-6868125CA2BB}" srcOrd="0" destOrd="0" presId="urn:microsoft.com/office/officeart/2005/8/layout/matrix1"/>
    <dgm:cxn modelId="{D8903B9B-5B4F-4DC2-B095-F4ED4A428259}" type="presOf" srcId="{97CC012E-3344-4C85-BDDC-B2A8D3E939BC}" destId="{F478DCBF-70C4-4258-9ABE-FC61FC2CC311}" srcOrd="0" destOrd="0" presId="urn:microsoft.com/office/officeart/2005/8/layout/matrix1"/>
    <dgm:cxn modelId="{83A82AD9-97E1-4D4C-BFAC-D93348C729CB}" type="presOf" srcId="{DFAD6026-07F2-43D5-92F4-F3B886F0A9D9}" destId="{4F025050-BE22-469C-9279-B9831D7B1514}" srcOrd="0" destOrd="0" presId="urn:microsoft.com/office/officeart/2005/8/layout/matrix1"/>
    <dgm:cxn modelId="{B592D0F7-BBC9-4F64-AB7C-DA84C08D57A1}" type="presOf" srcId="{660B6860-2516-45E3-B8D4-6DA5C6C2F064}" destId="{9DE7892B-2393-4FC4-A0CB-9C58E989BD01}" srcOrd="1" destOrd="0" presId="urn:microsoft.com/office/officeart/2005/8/layout/matrix1"/>
    <dgm:cxn modelId="{45A6F73A-4076-4A6A-BE60-5ED73BEA02D2}" type="presOf" srcId="{23C6C802-D744-449A-8B21-65EFB9C9F7A2}" destId="{F95796E2-FF44-4A4F-89FB-8CFF6EF8CB02}" srcOrd="1" destOrd="0" presId="urn:microsoft.com/office/officeart/2005/8/layout/matrix1"/>
    <dgm:cxn modelId="{37A5D768-6477-46A9-AC82-691F57A978EE}" type="presOf" srcId="{9901F8D6-B9A9-4E98-8B44-39C48743F785}" destId="{591CA77B-8EEB-486D-9A03-052B79008B62}" srcOrd="1" destOrd="0" presId="urn:microsoft.com/office/officeart/2005/8/layout/matrix1"/>
    <dgm:cxn modelId="{183E1E7D-EB46-4BF1-BF86-CE407E59EECC}" srcId="{97CC012E-3344-4C85-BDDC-B2A8D3E939BC}" destId="{DC6AF425-91C0-4F3F-9089-C966A7FA8707}" srcOrd="2" destOrd="0" parTransId="{1B9B53F5-AAE6-45B6-B733-0DB9A13347CD}" sibTransId="{538E994D-D3BA-4457-814D-D89C4B6C207C}"/>
    <dgm:cxn modelId="{D3FEF065-FE5C-47C6-82FF-B3CEAED95CD5}" srcId="{97CC012E-3344-4C85-BDDC-B2A8D3E939BC}" destId="{23C6C802-D744-449A-8B21-65EFB9C9F7A2}" srcOrd="0" destOrd="0" parTransId="{C6FD0180-BFC3-4AE5-9D18-7FB9FAC95233}" sibTransId="{841F399A-DBBD-425E-A13F-53F3B563BCAE}"/>
    <dgm:cxn modelId="{3E954E25-E301-4254-8EA0-1CBC347FBFBA}" type="presOf" srcId="{660B6860-2516-45E3-B8D4-6DA5C6C2F064}" destId="{A7F76986-8FBE-451B-ADDE-AC0B5113C3E1}" srcOrd="0" destOrd="0" presId="urn:microsoft.com/office/officeart/2005/8/layout/matrix1"/>
    <dgm:cxn modelId="{1609BE6E-E69F-4D43-87E3-22ED987F6215}" type="presOf" srcId="{DC6AF425-91C0-4F3F-9089-C966A7FA8707}" destId="{288B395F-7912-4E2C-97AC-2DB02987F87D}" srcOrd="0" destOrd="0" presId="urn:microsoft.com/office/officeart/2005/8/layout/matrix1"/>
    <dgm:cxn modelId="{CA9A6229-2BB8-47BF-AF49-EA156DBA618C}" type="presOf" srcId="{DC6AF425-91C0-4F3F-9089-C966A7FA8707}" destId="{ABB93B53-351A-4069-8D56-11B4BF1A3F97}" srcOrd="1" destOrd="0" presId="urn:microsoft.com/office/officeart/2005/8/layout/matrix1"/>
    <dgm:cxn modelId="{FE4B7232-7146-4D95-854A-706E475A9E91}" type="presParOf" srcId="{4F025050-BE22-469C-9279-B9831D7B1514}" destId="{F542196E-872B-4EEF-953E-212E4A8B9291}" srcOrd="0" destOrd="0" presId="urn:microsoft.com/office/officeart/2005/8/layout/matrix1"/>
    <dgm:cxn modelId="{5B1A45BF-72B2-4C44-ACE2-7E58933E8A82}" type="presParOf" srcId="{F542196E-872B-4EEF-953E-212E4A8B9291}" destId="{5DB088ED-D304-4305-8A1D-6868125CA2BB}" srcOrd="0" destOrd="0" presId="urn:microsoft.com/office/officeart/2005/8/layout/matrix1"/>
    <dgm:cxn modelId="{3EB1851D-ED15-4A91-903B-1B50D63D75DD}" type="presParOf" srcId="{F542196E-872B-4EEF-953E-212E4A8B9291}" destId="{F95796E2-FF44-4A4F-89FB-8CFF6EF8CB02}" srcOrd="1" destOrd="0" presId="urn:microsoft.com/office/officeart/2005/8/layout/matrix1"/>
    <dgm:cxn modelId="{ABC2EEE5-1516-4964-B650-C4456F416E71}" type="presParOf" srcId="{F542196E-872B-4EEF-953E-212E4A8B9291}" destId="{A7F76986-8FBE-451B-ADDE-AC0B5113C3E1}" srcOrd="2" destOrd="0" presId="urn:microsoft.com/office/officeart/2005/8/layout/matrix1"/>
    <dgm:cxn modelId="{698452FE-32CC-4941-BD0C-E5A8B0F616DF}" type="presParOf" srcId="{F542196E-872B-4EEF-953E-212E4A8B9291}" destId="{9DE7892B-2393-4FC4-A0CB-9C58E989BD01}" srcOrd="3" destOrd="0" presId="urn:microsoft.com/office/officeart/2005/8/layout/matrix1"/>
    <dgm:cxn modelId="{0968EDF6-D481-4B66-965C-D9CD1258E43B}" type="presParOf" srcId="{F542196E-872B-4EEF-953E-212E4A8B9291}" destId="{288B395F-7912-4E2C-97AC-2DB02987F87D}" srcOrd="4" destOrd="0" presId="urn:microsoft.com/office/officeart/2005/8/layout/matrix1"/>
    <dgm:cxn modelId="{180E7F5A-15BF-400F-88D6-3764DF4388A9}" type="presParOf" srcId="{F542196E-872B-4EEF-953E-212E4A8B9291}" destId="{ABB93B53-351A-4069-8D56-11B4BF1A3F97}" srcOrd="5" destOrd="0" presId="urn:microsoft.com/office/officeart/2005/8/layout/matrix1"/>
    <dgm:cxn modelId="{6904EC68-840A-4EA1-81B8-5780CEC1A28C}" type="presParOf" srcId="{F542196E-872B-4EEF-953E-212E4A8B9291}" destId="{6E021AAC-2BC1-4B9F-A065-07E4B606F9EC}" srcOrd="6" destOrd="0" presId="urn:microsoft.com/office/officeart/2005/8/layout/matrix1"/>
    <dgm:cxn modelId="{F021772A-B75C-465E-AA2C-C76494D42ABF}" type="presParOf" srcId="{F542196E-872B-4EEF-953E-212E4A8B9291}" destId="{591CA77B-8EEB-486D-9A03-052B79008B62}" srcOrd="7" destOrd="0" presId="urn:microsoft.com/office/officeart/2005/8/layout/matrix1"/>
    <dgm:cxn modelId="{7B41FF9A-5B2F-45C9-B507-1C3E4D83DBD5}" type="presParOf" srcId="{4F025050-BE22-469C-9279-B9831D7B1514}" destId="{F478DCBF-70C4-4258-9ABE-FC61FC2CC311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EBBC4E5-4A2C-4A99-A91F-8B80404B808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E428C9CB-158B-4D19-9C3C-2F43A8A4D4C3}">
      <dgm:prSet custT="1"/>
      <dgm:spPr>
        <a:solidFill>
          <a:schemeClr val="tx1"/>
        </a:solidFill>
      </dgm:spPr>
      <dgm:t>
        <a:bodyPr/>
        <a:lstStyle/>
        <a:p>
          <a:pPr rtl="0"/>
          <a:r>
            <a:rPr lang="es-MX" sz="1600" b="1" dirty="0" smtClean="0"/>
            <a:t>¿Quién es el dador del </a:t>
          </a:r>
          <a:r>
            <a:rPr lang="es-MX" sz="1600" b="1" dirty="0" smtClean="0"/>
            <a:t>relato?</a:t>
          </a:r>
          <a:endParaRPr lang="es-MX" sz="1600" b="1" dirty="0"/>
        </a:p>
      </dgm:t>
    </dgm:pt>
    <dgm:pt modelId="{227D2AE7-8329-4755-B0D2-F77BA3360CC7}" type="parTrans" cxnId="{26A70FAD-DD09-4135-965A-CA966A8CF178}">
      <dgm:prSet/>
      <dgm:spPr/>
      <dgm:t>
        <a:bodyPr/>
        <a:lstStyle/>
        <a:p>
          <a:endParaRPr lang="es-MX"/>
        </a:p>
      </dgm:t>
    </dgm:pt>
    <dgm:pt modelId="{A12FF0DD-3050-4707-97F6-10B35139419C}" type="sibTrans" cxnId="{26A70FAD-DD09-4135-965A-CA966A8CF178}">
      <dgm:prSet/>
      <dgm:spPr/>
      <dgm:t>
        <a:bodyPr/>
        <a:lstStyle/>
        <a:p>
          <a:endParaRPr lang="es-MX"/>
        </a:p>
      </dgm:t>
    </dgm:pt>
    <dgm:pt modelId="{BE2D6A7E-EC68-448C-BD10-7EFB4C120479}">
      <dgm:prSet custT="1"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pPr rtl="0"/>
          <a:r>
            <a:rPr lang="es-MX" sz="1600" b="1" dirty="0" smtClean="0"/>
            <a:t>Quien habla (en el relato) no es quien escribe (en la vida) y quien escribe no es quien existe </a:t>
          </a:r>
          <a:endParaRPr lang="es-MX" sz="1600" b="1" dirty="0"/>
        </a:p>
      </dgm:t>
    </dgm:pt>
    <dgm:pt modelId="{7E62E6CC-3EFB-4C33-9E93-E22236B326AD}" type="parTrans" cxnId="{62DCB290-3365-43C4-9285-AF9331BABD91}">
      <dgm:prSet/>
      <dgm:spPr/>
      <dgm:t>
        <a:bodyPr/>
        <a:lstStyle/>
        <a:p>
          <a:endParaRPr lang="es-MX"/>
        </a:p>
      </dgm:t>
    </dgm:pt>
    <dgm:pt modelId="{0B165964-53F9-4786-8A11-6DE3A9D6BD88}" type="sibTrans" cxnId="{62DCB290-3365-43C4-9285-AF9331BABD91}">
      <dgm:prSet/>
      <dgm:spPr/>
      <dgm:t>
        <a:bodyPr/>
        <a:lstStyle/>
        <a:p>
          <a:endParaRPr lang="es-MX"/>
        </a:p>
      </dgm:t>
    </dgm:pt>
    <dgm:pt modelId="{D8B4EC4F-1FCC-449D-A318-431399343C33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lang="es-MX" dirty="0" smtClean="0"/>
            <a:t>El relato es emitido por una persona</a:t>
          </a:r>
        </a:p>
        <a:p>
          <a:pPr rtl="0"/>
          <a:r>
            <a:rPr lang="es-MX" dirty="0" smtClean="0"/>
            <a:t>(autor)</a:t>
          </a:r>
          <a:endParaRPr lang="es-MX" dirty="0"/>
        </a:p>
      </dgm:t>
    </dgm:pt>
    <dgm:pt modelId="{B32C0EAC-3F96-44F6-8341-44830301CC35}" type="parTrans" cxnId="{88AA221C-380B-4C5D-8219-145930847163}">
      <dgm:prSet/>
      <dgm:spPr/>
      <dgm:t>
        <a:bodyPr/>
        <a:lstStyle/>
        <a:p>
          <a:endParaRPr lang="es-MX"/>
        </a:p>
      </dgm:t>
    </dgm:pt>
    <dgm:pt modelId="{59798CBC-D4F4-4C29-BE92-90470F3C186D}" type="sibTrans" cxnId="{88AA221C-380B-4C5D-8219-145930847163}">
      <dgm:prSet/>
      <dgm:spPr/>
      <dgm:t>
        <a:bodyPr/>
        <a:lstStyle/>
        <a:p>
          <a:endParaRPr lang="es-MX"/>
        </a:p>
      </dgm:t>
    </dgm:pt>
    <dgm:pt modelId="{B5A21B3F-38E9-4D5A-B9F7-4AB21C562551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lang="es-MX" dirty="0" smtClean="0"/>
            <a:t>Dentro de éste hay una conciencia total que emite la historia desde un punto de vista superior</a:t>
          </a:r>
        </a:p>
        <a:p>
          <a:pPr rtl="0"/>
          <a:r>
            <a:rPr lang="es-MX" dirty="0" smtClean="0"/>
            <a:t>(narrador omnisciente)</a:t>
          </a:r>
          <a:endParaRPr lang="es-MX" dirty="0"/>
        </a:p>
      </dgm:t>
    </dgm:pt>
    <dgm:pt modelId="{6E3234E9-2847-41F2-BD5A-1D3BFC52BA2B}" type="parTrans" cxnId="{C7A12D59-896F-4549-911A-03BA8EDDC169}">
      <dgm:prSet/>
      <dgm:spPr/>
      <dgm:t>
        <a:bodyPr/>
        <a:lstStyle/>
        <a:p>
          <a:endParaRPr lang="es-MX"/>
        </a:p>
      </dgm:t>
    </dgm:pt>
    <dgm:pt modelId="{12B9C1F9-F6A8-4F4F-9773-DBFF15F24CC3}" type="sibTrans" cxnId="{C7A12D59-896F-4549-911A-03BA8EDDC169}">
      <dgm:prSet/>
      <dgm:spPr/>
      <dgm:t>
        <a:bodyPr/>
        <a:lstStyle/>
        <a:p>
          <a:endParaRPr lang="es-MX"/>
        </a:p>
      </dgm:t>
    </dgm:pt>
    <dgm:pt modelId="{38EA3FEE-4F58-4BBB-A9BF-EE2FE14927E4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es-MX" dirty="0" smtClean="0"/>
            <a:t>Cada persona es emisor</a:t>
          </a:r>
        </a:p>
        <a:p>
          <a:r>
            <a:rPr lang="es-MX" dirty="0" smtClean="0"/>
            <a:t>(narrador en primera o tercera persona)</a:t>
          </a:r>
          <a:endParaRPr lang="es-MX" dirty="0"/>
        </a:p>
      </dgm:t>
    </dgm:pt>
    <dgm:pt modelId="{1B02A618-B080-4A60-BF5E-266BA397E6A0}" type="parTrans" cxnId="{B30FB509-7B1F-4BDE-8F31-648BFB7D62C7}">
      <dgm:prSet/>
      <dgm:spPr/>
      <dgm:t>
        <a:bodyPr/>
        <a:lstStyle/>
        <a:p>
          <a:endParaRPr lang="es-MX"/>
        </a:p>
      </dgm:t>
    </dgm:pt>
    <dgm:pt modelId="{B4D99A48-E4E5-484E-B663-7DAC30A1AF94}" type="sibTrans" cxnId="{B30FB509-7B1F-4BDE-8F31-648BFB7D62C7}">
      <dgm:prSet/>
      <dgm:spPr/>
      <dgm:t>
        <a:bodyPr/>
        <a:lstStyle/>
        <a:p>
          <a:endParaRPr lang="es-MX"/>
        </a:p>
      </dgm:t>
    </dgm:pt>
    <dgm:pt modelId="{5A540516-1E4D-45AF-B024-60AC9CAE78C0}" type="pres">
      <dgm:prSet presAssocID="{DEBBC4E5-4A2C-4A99-A91F-8B80404B8089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662D27AE-4E91-49FA-9798-A78EA77F8BF4}" type="pres">
      <dgm:prSet presAssocID="{DEBBC4E5-4A2C-4A99-A91F-8B80404B8089}" presName="arrow" presStyleLbl="bgShp" presStyleIdx="0" presStyleCnt="1"/>
      <dgm:spPr>
        <a:solidFill>
          <a:schemeClr val="bg1">
            <a:lumMod val="85000"/>
          </a:schemeClr>
        </a:solidFill>
      </dgm:spPr>
    </dgm:pt>
    <dgm:pt modelId="{9A94C413-D0EB-4ACB-9AE4-881C3C3CF946}" type="pres">
      <dgm:prSet presAssocID="{DEBBC4E5-4A2C-4A99-A91F-8B80404B8089}" presName="linearProcess" presStyleCnt="0"/>
      <dgm:spPr/>
    </dgm:pt>
    <dgm:pt modelId="{C1296467-F9E2-403A-B1D7-470F982CA9B0}" type="pres">
      <dgm:prSet presAssocID="{E428C9CB-158B-4D19-9C3C-2F43A8A4D4C3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7A69B05-3584-4A99-92E8-7E899DE72F52}" type="pres">
      <dgm:prSet presAssocID="{A12FF0DD-3050-4707-97F6-10B35139419C}" presName="sibTrans" presStyleCnt="0"/>
      <dgm:spPr/>
    </dgm:pt>
    <dgm:pt modelId="{53C9E6FF-8A94-4A29-93AD-A950C8C71250}" type="pres">
      <dgm:prSet presAssocID="{D8B4EC4F-1FCC-449D-A318-431399343C33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8CE8118-A16F-4FB1-8473-53C8BE37944A}" type="pres">
      <dgm:prSet presAssocID="{59798CBC-D4F4-4C29-BE92-90470F3C186D}" presName="sibTrans" presStyleCnt="0"/>
      <dgm:spPr/>
    </dgm:pt>
    <dgm:pt modelId="{D231B57C-43B7-432C-A300-5F56E1BD3083}" type="pres">
      <dgm:prSet presAssocID="{B5A21B3F-38E9-4D5A-B9F7-4AB21C562551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09BF93F-50E9-4396-96FF-888902299314}" type="pres">
      <dgm:prSet presAssocID="{12B9C1F9-F6A8-4F4F-9773-DBFF15F24CC3}" presName="sibTrans" presStyleCnt="0"/>
      <dgm:spPr/>
    </dgm:pt>
    <dgm:pt modelId="{5F79FE80-15EA-4A9C-A777-3F40D63CD61F}" type="pres">
      <dgm:prSet presAssocID="{38EA3FEE-4F58-4BBB-A9BF-EE2FE14927E4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9AD3EDC-6DD0-4459-9C46-6F8405F19964}" type="pres">
      <dgm:prSet presAssocID="{B4D99A48-E4E5-484E-B663-7DAC30A1AF94}" presName="sibTrans" presStyleCnt="0"/>
      <dgm:spPr/>
    </dgm:pt>
    <dgm:pt modelId="{96284FAB-E689-4BD1-B0C7-B2C6E588E83F}" type="pres">
      <dgm:prSet presAssocID="{BE2D6A7E-EC68-448C-BD10-7EFB4C120479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B30FB509-7B1F-4BDE-8F31-648BFB7D62C7}" srcId="{DEBBC4E5-4A2C-4A99-A91F-8B80404B8089}" destId="{38EA3FEE-4F58-4BBB-A9BF-EE2FE14927E4}" srcOrd="3" destOrd="0" parTransId="{1B02A618-B080-4A60-BF5E-266BA397E6A0}" sibTransId="{B4D99A48-E4E5-484E-B663-7DAC30A1AF94}"/>
    <dgm:cxn modelId="{30E58D27-6A06-4DB9-9FA5-3F21314A1165}" type="presOf" srcId="{E428C9CB-158B-4D19-9C3C-2F43A8A4D4C3}" destId="{C1296467-F9E2-403A-B1D7-470F982CA9B0}" srcOrd="0" destOrd="0" presId="urn:microsoft.com/office/officeart/2005/8/layout/hProcess9"/>
    <dgm:cxn modelId="{86EEE59C-C5A5-4C86-ADA5-AB0FC9FFD1F3}" type="presOf" srcId="{BE2D6A7E-EC68-448C-BD10-7EFB4C120479}" destId="{96284FAB-E689-4BD1-B0C7-B2C6E588E83F}" srcOrd="0" destOrd="0" presId="urn:microsoft.com/office/officeart/2005/8/layout/hProcess9"/>
    <dgm:cxn modelId="{22C6373C-563A-4F34-AA29-929ECE82D5B7}" type="presOf" srcId="{38EA3FEE-4F58-4BBB-A9BF-EE2FE14927E4}" destId="{5F79FE80-15EA-4A9C-A777-3F40D63CD61F}" srcOrd="0" destOrd="0" presId="urn:microsoft.com/office/officeart/2005/8/layout/hProcess9"/>
    <dgm:cxn modelId="{AD444D38-3594-42D2-AA83-B1D806F3C6A8}" type="presOf" srcId="{D8B4EC4F-1FCC-449D-A318-431399343C33}" destId="{53C9E6FF-8A94-4A29-93AD-A950C8C71250}" srcOrd="0" destOrd="0" presId="urn:microsoft.com/office/officeart/2005/8/layout/hProcess9"/>
    <dgm:cxn modelId="{C7A12D59-896F-4549-911A-03BA8EDDC169}" srcId="{DEBBC4E5-4A2C-4A99-A91F-8B80404B8089}" destId="{B5A21B3F-38E9-4D5A-B9F7-4AB21C562551}" srcOrd="2" destOrd="0" parTransId="{6E3234E9-2847-41F2-BD5A-1D3BFC52BA2B}" sibTransId="{12B9C1F9-F6A8-4F4F-9773-DBFF15F24CC3}"/>
    <dgm:cxn modelId="{26A70FAD-DD09-4135-965A-CA966A8CF178}" srcId="{DEBBC4E5-4A2C-4A99-A91F-8B80404B8089}" destId="{E428C9CB-158B-4D19-9C3C-2F43A8A4D4C3}" srcOrd="0" destOrd="0" parTransId="{227D2AE7-8329-4755-B0D2-F77BA3360CC7}" sibTransId="{A12FF0DD-3050-4707-97F6-10B35139419C}"/>
    <dgm:cxn modelId="{C5D5A85C-C478-43F0-A319-C472E9DEE1A2}" type="presOf" srcId="{DEBBC4E5-4A2C-4A99-A91F-8B80404B8089}" destId="{5A540516-1E4D-45AF-B024-60AC9CAE78C0}" srcOrd="0" destOrd="0" presId="urn:microsoft.com/office/officeart/2005/8/layout/hProcess9"/>
    <dgm:cxn modelId="{1E6D5736-33C9-478E-96BF-252683E83072}" type="presOf" srcId="{B5A21B3F-38E9-4D5A-B9F7-4AB21C562551}" destId="{D231B57C-43B7-432C-A300-5F56E1BD3083}" srcOrd="0" destOrd="0" presId="urn:microsoft.com/office/officeart/2005/8/layout/hProcess9"/>
    <dgm:cxn modelId="{62DCB290-3365-43C4-9285-AF9331BABD91}" srcId="{DEBBC4E5-4A2C-4A99-A91F-8B80404B8089}" destId="{BE2D6A7E-EC68-448C-BD10-7EFB4C120479}" srcOrd="4" destOrd="0" parTransId="{7E62E6CC-3EFB-4C33-9E93-E22236B326AD}" sibTransId="{0B165964-53F9-4786-8A11-6DE3A9D6BD88}"/>
    <dgm:cxn modelId="{88AA221C-380B-4C5D-8219-145930847163}" srcId="{DEBBC4E5-4A2C-4A99-A91F-8B80404B8089}" destId="{D8B4EC4F-1FCC-449D-A318-431399343C33}" srcOrd="1" destOrd="0" parTransId="{B32C0EAC-3F96-44F6-8341-44830301CC35}" sibTransId="{59798CBC-D4F4-4C29-BE92-90470F3C186D}"/>
    <dgm:cxn modelId="{DA394EA3-D9AF-4CB5-8E20-CE81AC97F376}" type="presParOf" srcId="{5A540516-1E4D-45AF-B024-60AC9CAE78C0}" destId="{662D27AE-4E91-49FA-9798-A78EA77F8BF4}" srcOrd="0" destOrd="0" presId="urn:microsoft.com/office/officeart/2005/8/layout/hProcess9"/>
    <dgm:cxn modelId="{1F09E00E-08E3-4A1B-B5DB-18347288E170}" type="presParOf" srcId="{5A540516-1E4D-45AF-B024-60AC9CAE78C0}" destId="{9A94C413-D0EB-4ACB-9AE4-881C3C3CF946}" srcOrd="1" destOrd="0" presId="urn:microsoft.com/office/officeart/2005/8/layout/hProcess9"/>
    <dgm:cxn modelId="{C0BD0EB8-610C-4106-B308-689FF612B5CC}" type="presParOf" srcId="{9A94C413-D0EB-4ACB-9AE4-881C3C3CF946}" destId="{C1296467-F9E2-403A-B1D7-470F982CA9B0}" srcOrd="0" destOrd="0" presId="urn:microsoft.com/office/officeart/2005/8/layout/hProcess9"/>
    <dgm:cxn modelId="{9F512453-C857-4451-ABC8-B01ACF2FB08A}" type="presParOf" srcId="{9A94C413-D0EB-4ACB-9AE4-881C3C3CF946}" destId="{97A69B05-3584-4A99-92E8-7E899DE72F52}" srcOrd="1" destOrd="0" presId="urn:microsoft.com/office/officeart/2005/8/layout/hProcess9"/>
    <dgm:cxn modelId="{B5EAFB11-E7EE-434B-8EFA-13931A6821D8}" type="presParOf" srcId="{9A94C413-D0EB-4ACB-9AE4-881C3C3CF946}" destId="{53C9E6FF-8A94-4A29-93AD-A950C8C71250}" srcOrd="2" destOrd="0" presId="urn:microsoft.com/office/officeart/2005/8/layout/hProcess9"/>
    <dgm:cxn modelId="{75690CA0-9D42-4DCC-A7CE-47F3D32DC5EA}" type="presParOf" srcId="{9A94C413-D0EB-4ACB-9AE4-881C3C3CF946}" destId="{C8CE8118-A16F-4FB1-8473-53C8BE37944A}" srcOrd="3" destOrd="0" presId="urn:microsoft.com/office/officeart/2005/8/layout/hProcess9"/>
    <dgm:cxn modelId="{C032F64D-6CC1-45D5-BC5C-F0752EC7AD8C}" type="presParOf" srcId="{9A94C413-D0EB-4ACB-9AE4-881C3C3CF946}" destId="{D231B57C-43B7-432C-A300-5F56E1BD3083}" srcOrd="4" destOrd="0" presId="urn:microsoft.com/office/officeart/2005/8/layout/hProcess9"/>
    <dgm:cxn modelId="{EF1D4826-DDC3-49C3-8567-51806336BB3B}" type="presParOf" srcId="{9A94C413-D0EB-4ACB-9AE4-881C3C3CF946}" destId="{809BF93F-50E9-4396-96FF-888902299314}" srcOrd="5" destOrd="0" presId="urn:microsoft.com/office/officeart/2005/8/layout/hProcess9"/>
    <dgm:cxn modelId="{B92226E7-469C-4F58-9D44-74F2B177687E}" type="presParOf" srcId="{9A94C413-D0EB-4ACB-9AE4-881C3C3CF946}" destId="{5F79FE80-15EA-4A9C-A777-3F40D63CD61F}" srcOrd="6" destOrd="0" presId="urn:microsoft.com/office/officeart/2005/8/layout/hProcess9"/>
    <dgm:cxn modelId="{154A11CD-DD84-43F6-B8C7-8030A66B3D35}" type="presParOf" srcId="{9A94C413-D0EB-4ACB-9AE4-881C3C3CF946}" destId="{99AD3EDC-6DD0-4459-9C46-6F8405F19964}" srcOrd="7" destOrd="0" presId="urn:microsoft.com/office/officeart/2005/8/layout/hProcess9"/>
    <dgm:cxn modelId="{B13AE3A9-858D-4F3B-9356-15C7646B95B0}" type="presParOf" srcId="{9A94C413-D0EB-4ACB-9AE4-881C3C3CF946}" destId="{96284FAB-E689-4BD1-B0C7-B2C6E588E83F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0375390-F084-4309-96C9-BF1C36831200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C9A9326-1ADC-424E-BF33-96E75BF967C5}">
      <dgm:prSet phldrT="[Texto]"/>
      <dgm:spPr>
        <a:solidFill>
          <a:schemeClr val="tx1">
            <a:lumMod val="95000"/>
            <a:lumOff val="5000"/>
          </a:schemeClr>
        </a:solidFill>
      </dgm:spPr>
      <dgm:t>
        <a:bodyPr/>
        <a:lstStyle/>
        <a:p>
          <a:r>
            <a:rPr lang="es-MX" dirty="0" smtClean="0"/>
            <a:t>El relato</a:t>
          </a:r>
          <a:endParaRPr lang="es-MX" dirty="0"/>
        </a:p>
      </dgm:t>
    </dgm:pt>
    <dgm:pt modelId="{B3D34D81-D090-46B5-A4C6-6284E45F814E}" type="parTrans" cxnId="{F5FB5A8E-0034-4869-8F08-D7569C7F7A2F}">
      <dgm:prSet/>
      <dgm:spPr/>
      <dgm:t>
        <a:bodyPr/>
        <a:lstStyle/>
        <a:p>
          <a:endParaRPr lang="es-MX"/>
        </a:p>
      </dgm:t>
    </dgm:pt>
    <dgm:pt modelId="{A0F82B28-EB9D-4BFF-916D-609DFF776E11}" type="sibTrans" cxnId="{F5FB5A8E-0034-4869-8F08-D7569C7F7A2F}">
      <dgm:prSet/>
      <dgm:spPr/>
      <dgm:t>
        <a:bodyPr/>
        <a:lstStyle/>
        <a:p>
          <a:endParaRPr lang="es-MX"/>
        </a:p>
      </dgm:t>
    </dgm:pt>
    <dgm:pt modelId="{07580750-B4A2-4A20-A389-8A0024ABFE43}">
      <dgm:prSet phldrT="[Texto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es-MX" sz="1600" dirty="0" smtClean="0"/>
            <a:t>La narración: la voz  integradora</a:t>
          </a:r>
          <a:endParaRPr lang="es-MX" sz="1600" dirty="0"/>
        </a:p>
      </dgm:t>
    </dgm:pt>
    <dgm:pt modelId="{DB51E68A-BCEB-450C-B2AD-BC939DAE0D2E}" type="parTrans" cxnId="{B36B965A-B018-4654-AB5D-AE4304817D19}">
      <dgm:prSet/>
      <dgm:spPr/>
      <dgm:t>
        <a:bodyPr/>
        <a:lstStyle/>
        <a:p>
          <a:endParaRPr lang="es-MX"/>
        </a:p>
      </dgm:t>
    </dgm:pt>
    <dgm:pt modelId="{4E9BF0B7-FFCD-4E80-B9A1-72FAB6B45AA3}" type="sibTrans" cxnId="{B36B965A-B018-4654-AB5D-AE4304817D19}">
      <dgm:prSet/>
      <dgm:spPr/>
      <dgm:t>
        <a:bodyPr/>
        <a:lstStyle/>
        <a:p>
          <a:endParaRPr lang="es-MX"/>
        </a:p>
      </dgm:t>
    </dgm:pt>
    <dgm:pt modelId="{898EE34E-C3E4-4B27-BD0D-762A883A9DFD}">
      <dgm:prSet phldrT="[Texto]" custT="1"/>
      <dgm:spPr>
        <a:solidFill>
          <a:schemeClr val="bg1">
            <a:lumMod val="65000"/>
          </a:schemeClr>
        </a:solidFill>
      </dgm:spPr>
      <dgm:t>
        <a:bodyPr/>
        <a:lstStyle/>
        <a:p>
          <a:pPr algn="l"/>
          <a:r>
            <a:rPr lang="es-MX" sz="1600" dirty="0" smtClean="0"/>
            <a:t>Acciones: los personajes</a:t>
          </a:r>
          <a:endParaRPr lang="es-MX" sz="1600" dirty="0"/>
        </a:p>
      </dgm:t>
    </dgm:pt>
    <dgm:pt modelId="{129B5344-68FA-467C-99DC-CB345860F9C6}" type="parTrans" cxnId="{F6328C50-FF68-4D44-8464-70A42880820B}">
      <dgm:prSet/>
      <dgm:spPr/>
      <dgm:t>
        <a:bodyPr/>
        <a:lstStyle/>
        <a:p>
          <a:endParaRPr lang="es-MX"/>
        </a:p>
      </dgm:t>
    </dgm:pt>
    <dgm:pt modelId="{E0821BD2-CE35-431C-AD8A-9C01ECFC063F}" type="sibTrans" cxnId="{F6328C50-FF68-4D44-8464-70A42880820B}">
      <dgm:prSet/>
      <dgm:spPr/>
      <dgm:t>
        <a:bodyPr/>
        <a:lstStyle/>
        <a:p>
          <a:endParaRPr lang="es-MX"/>
        </a:p>
      </dgm:t>
    </dgm:pt>
    <dgm:pt modelId="{786BA814-E385-4B6A-86CB-B9737F0BB202}">
      <dgm:prSet phldrT="[Texto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s-MX" sz="1600" b="1" dirty="0" smtClean="0">
              <a:solidFill>
                <a:schemeClr val="tx1"/>
              </a:solidFill>
            </a:rPr>
            <a:t>Funciones: distribucionales o integradoras </a:t>
          </a:r>
          <a:endParaRPr lang="es-MX" sz="1600" b="1" dirty="0">
            <a:solidFill>
              <a:schemeClr val="tx1"/>
            </a:solidFill>
          </a:endParaRPr>
        </a:p>
      </dgm:t>
    </dgm:pt>
    <dgm:pt modelId="{B3A27DA3-E73F-4D5D-BED7-759FA54FB84A}" type="parTrans" cxnId="{2C31EFA8-6429-4B2B-B58D-110C818D17C3}">
      <dgm:prSet/>
      <dgm:spPr/>
      <dgm:t>
        <a:bodyPr/>
        <a:lstStyle/>
        <a:p>
          <a:endParaRPr lang="es-MX"/>
        </a:p>
      </dgm:t>
    </dgm:pt>
    <dgm:pt modelId="{C0AE0189-48D1-4FC8-A951-F5837105B8BC}" type="sibTrans" cxnId="{2C31EFA8-6429-4B2B-B58D-110C818D17C3}">
      <dgm:prSet/>
      <dgm:spPr/>
      <dgm:t>
        <a:bodyPr/>
        <a:lstStyle/>
        <a:p>
          <a:endParaRPr lang="es-MX"/>
        </a:p>
      </dgm:t>
    </dgm:pt>
    <dgm:pt modelId="{856BBF6F-3FE7-4B1B-9B16-37FEEF8B5F86}">
      <dgm:prSet phldrT="[Texto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s-MX" sz="1600" b="1" dirty="0" smtClean="0">
              <a:solidFill>
                <a:schemeClr val="tx1"/>
              </a:solidFill>
            </a:rPr>
            <a:t>Cardinales </a:t>
          </a:r>
          <a:endParaRPr lang="es-MX" sz="1600" b="1" dirty="0">
            <a:solidFill>
              <a:schemeClr val="tx1"/>
            </a:solidFill>
          </a:endParaRPr>
        </a:p>
      </dgm:t>
    </dgm:pt>
    <dgm:pt modelId="{0D0D240A-877C-433E-ADD4-EEC36523A437}" type="parTrans" cxnId="{E964316D-6ECB-4D4C-880A-4C14E1D3062C}">
      <dgm:prSet/>
      <dgm:spPr/>
      <dgm:t>
        <a:bodyPr/>
        <a:lstStyle/>
        <a:p>
          <a:endParaRPr lang="es-MX"/>
        </a:p>
      </dgm:t>
    </dgm:pt>
    <dgm:pt modelId="{448196DB-F322-4930-A8D0-61FF90AA7A51}" type="sibTrans" cxnId="{E964316D-6ECB-4D4C-880A-4C14E1D3062C}">
      <dgm:prSet/>
      <dgm:spPr/>
      <dgm:t>
        <a:bodyPr/>
        <a:lstStyle/>
        <a:p>
          <a:endParaRPr lang="es-MX"/>
        </a:p>
      </dgm:t>
    </dgm:pt>
    <dgm:pt modelId="{DB2A00AB-33A6-4CA7-B84F-804F87CB3918}">
      <dgm:prSet phldrT="[Texto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s-MX" sz="1600" b="1" dirty="0" smtClean="0">
              <a:solidFill>
                <a:schemeClr val="tx1"/>
              </a:solidFill>
            </a:rPr>
            <a:t>Catálisis</a:t>
          </a:r>
          <a:endParaRPr lang="es-MX" sz="1600" b="1" dirty="0">
            <a:solidFill>
              <a:schemeClr val="tx1"/>
            </a:solidFill>
          </a:endParaRPr>
        </a:p>
      </dgm:t>
    </dgm:pt>
    <dgm:pt modelId="{5B077A44-DD98-408D-A66B-9D16036A2CCD}" type="parTrans" cxnId="{1344F2D7-25D3-41FC-AAED-7A6C99CDCF56}">
      <dgm:prSet/>
      <dgm:spPr/>
      <dgm:t>
        <a:bodyPr/>
        <a:lstStyle/>
        <a:p>
          <a:endParaRPr lang="es-MX"/>
        </a:p>
      </dgm:t>
    </dgm:pt>
    <dgm:pt modelId="{380360ED-2AB8-4B57-B8AC-24FEC1242976}" type="sibTrans" cxnId="{1344F2D7-25D3-41FC-AAED-7A6C99CDCF56}">
      <dgm:prSet/>
      <dgm:spPr/>
      <dgm:t>
        <a:bodyPr/>
        <a:lstStyle/>
        <a:p>
          <a:endParaRPr lang="es-MX"/>
        </a:p>
      </dgm:t>
    </dgm:pt>
    <dgm:pt modelId="{5B323EC6-94BB-47A2-A37B-6CACE3AFF241}">
      <dgm:prSet phldrT="[Texto]" custT="1"/>
      <dgm:spPr>
        <a:solidFill>
          <a:schemeClr val="bg1">
            <a:lumMod val="65000"/>
          </a:schemeClr>
        </a:solidFill>
      </dgm:spPr>
      <dgm:t>
        <a:bodyPr/>
        <a:lstStyle/>
        <a:p>
          <a:pPr algn="ctr"/>
          <a:r>
            <a:rPr lang="es-MX" sz="1600" dirty="0" smtClean="0"/>
            <a:t>Sujetos</a:t>
          </a:r>
          <a:endParaRPr lang="es-MX" sz="1600" dirty="0"/>
        </a:p>
      </dgm:t>
    </dgm:pt>
    <dgm:pt modelId="{0F42C9CA-D3DC-4390-BC82-2BA938095F24}" type="parTrans" cxnId="{ACF80D61-4CDB-4E01-8292-76F28AC8C63E}">
      <dgm:prSet/>
      <dgm:spPr/>
      <dgm:t>
        <a:bodyPr/>
        <a:lstStyle/>
        <a:p>
          <a:endParaRPr lang="es-MX"/>
        </a:p>
      </dgm:t>
    </dgm:pt>
    <dgm:pt modelId="{412B6295-11CD-4D1A-85C9-AB876E9DFEC0}" type="sibTrans" cxnId="{ACF80D61-4CDB-4E01-8292-76F28AC8C63E}">
      <dgm:prSet/>
      <dgm:spPr/>
      <dgm:t>
        <a:bodyPr/>
        <a:lstStyle/>
        <a:p>
          <a:endParaRPr lang="es-MX"/>
        </a:p>
      </dgm:t>
    </dgm:pt>
    <dgm:pt modelId="{E5593B60-5BCC-41C3-A034-6B279266E1BE}">
      <dgm:prSet phldrT="[Texto]" custT="1"/>
      <dgm:spPr>
        <a:solidFill>
          <a:schemeClr val="bg1">
            <a:lumMod val="65000"/>
          </a:schemeClr>
        </a:solidFill>
      </dgm:spPr>
      <dgm:t>
        <a:bodyPr/>
        <a:lstStyle/>
        <a:p>
          <a:pPr algn="ctr"/>
          <a:r>
            <a:rPr lang="es-MX" sz="1600" dirty="0" smtClean="0"/>
            <a:t>Ayudantes </a:t>
          </a:r>
          <a:endParaRPr lang="es-MX" sz="1600" dirty="0"/>
        </a:p>
      </dgm:t>
    </dgm:pt>
    <dgm:pt modelId="{1806DA67-B4B0-4673-8ECC-C75DC0147DE5}" type="parTrans" cxnId="{3279ED8B-296A-42F9-B97A-1C1DBF202A31}">
      <dgm:prSet/>
      <dgm:spPr/>
      <dgm:t>
        <a:bodyPr/>
        <a:lstStyle/>
        <a:p>
          <a:endParaRPr lang="es-MX"/>
        </a:p>
      </dgm:t>
    </dgm:pt>
    <dgm:pt modelId="{BBDF89AA-8214-4C34-BB0E-3F6453301E45}" type="sibTrans" cxnId="{3279ED8B-296A-42F9-B97A-1C1DBF202A31}">
      <dgm:prSet/>
      <dgm:spPr/>
      <dgm:t>
        <a:bodyPr/>
        <a:lstStyle/>
        <a:p>
          <a:endParaRPr lang="es-MX"/>
        </a:p>
      </dgm:t>
    </dgm:pt>
    <dgm:pt modelId="{B6E1B661-5E54-4C32-AB7E-E9957E9847D7}">
      <dgm:prSet phldrT="[Texto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es-MX" sz="1600" dirty="0" smtClean="0"/>
            <a:t>Dador (autor)</a:t>
          </a:r>
          <a:endParaRPr lang="es-MX" sz="1600" dirty="0"/>
        </a:p>
      </dgm:t>
    </dgm:pt>
    <dgm:pt modelId="{7E4D678D-06BA-4829-82F4-7F7E80E40B19}" type="parTrans" cxnId="{4FC9E24A-196B-4BDB-915D-784A29A76BE8}">
      <dgm:prSet/>
      <dgm:spPr/>
      <dgm:t>
        <a:bodyPr/>
        <a:lstStyle/>
        <a:p>
          <a:endParaRPr lang="es-MX"/>
        </a:p>
      </dgm:t>
    </dgm:pt>
    <dgm:pt modelId="{74E9C10E-98A7-4998-9282-7F1C56995E03}" type="sibTrans" cxnId="{4FC9E24A-196B-4BDB-915D-784A29A76BE8}">
      <dgm:prSet/>
      <dgm:spPr/>
      <dgm:t>
        <a:bodyPr/>
        <a:lstStyle/>
        <a:p>
          <a:endParaRPr lang="es-MX"/>
        </a:p>
      </dgm:t>
    </dgm:pt>
    <dgm:pt modelId="{F296C5DA-B34B-43E9-933C-8913F179C743}">
      <dgm:prSet phldrT="[Texto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es-MX" sz="1600" dirty="0" smtClean="0"/>
            <a:t>Expositor (narrador)</a:t>
          </a:r>
          <a:endParaRPr lang="es-MX" sz="1600" dirty="0"/>
        </a:p>
      </dgm:t>
    </dgm:pt>
    <dgm:pt modelId="{20E925FB-7DFE-401C-A612-83D7F8B250F2}" type="parTrans" cxnId="{B33A9478-2BE9-4C7B-909E-2A6457B014F3}">
      <dgm:prSet/>
      <dgm:spPr/>
      <dgm:t>
        <a:bodyPr/>
        <a:lstStyle/>
        <a:p>
          <a:endParaRPr lang="es-MX"/>
        </a:p>
      </dgm:t>
    </dgm:pt>
    <dgm:pt modelId="{B8F8980F-B829-4D16-97F9-7294EC97FC61}" type="sibTrans" cxnId="{B33A9478-2BE9-4C7B-909E-2A6457B014F3}">
      <dgm:prSet/>
      <dgm:spPr/>
      <dgm:t>
        <a:bodyPr/>
        <a:lstStyle/>
        <a:p>
          <a:endParaRPr lang="es-MX"/>
        </a:p>
      </dgm:t>
    </dgm:pt>
    <dgm:pt modelId="{3049DB63-4123-4F3F-95FC-36F2E2F391D6}">
      <dgm:prSet phldrT="[Texto]" custT="1"/>
      <dgm:spPr>
        <a:solidFill>
          <a:schemeClr val="bg1">
            <a:lumMod val="65000"/>
          </a:schemeClr>
        </a:solidFill>
      </dgm:spPr>
      <dgm:t>
        <a:bodyPr/>
        <a:lstStyle/>
        <a:p>
          <a:pPr algn="ctr"/>
          <a:r>
            <a:rPr lang="es-MX" sz="1600" dirty="0" smtClean="0"/>
            <a:t>Opositores</a:t>
          </a:r>
          <a:endParaRPr lang="es-MX" sz="1600" dirty="0"/>
        </a:p>
      </dgm:t>
    </dgm:pt>
    <dgm:pt modelId="{A570537B-0CDA-42BD-8E77-096A579EE7A5}" type="parTrans" cxnId="{A076EA1E-2E8F-401E-8BD1-A5E5A58C04C3}">
      <dgm:prSet/>
      <dgm:spPr/>
      <dgm:t>
        <a:bodyPr/>
        <a:lstStyle/>
        <a:p>
          <a:endParaRPr lang="es-MX"/>
        </a:p>
      </dgm:t>
    </dgm:pt>
    <dgm:pt modelId="{FC13733D-137F-4E5D-93D4-C24BDBEA2292}" type="sibTrans" cxnId="{A076EA1E-2E8F-401E-8BD1-A5E5A58C04C3}">
      <dgm:prSet/>
      <dgm:spPr/>
      <dgm:t>
        <a:bodyPr/>
        <a:lstStyle/>
        <a:p>
          <a:endParaRPr lang="es-MX"/>
        </a:p>
      </dgm:t>
    </dgm:pt>
    <dgm:pt modelId="{68745944-0C26-42EB-9EF0-E065B8212F0E}" type="pres">
      <dgm:prSet presAssocID="{40375390-F084-4309-96C9-BF1C3683120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A586BB20-2784-4645-A88D-D4292142E4CB}" type="pres">
      <dgm:prSet presAssocID="{1C9A9326-1ADC-424E-BF33-96E75BF967C5}" presName="root1" presStyleCnt="0"/>
      <dgm:spPr/>
    </dgm:pt>
    <dgm:pt modelId="{7D29480B-B259-4BDB-AC20-8FA2077FDAB9}" type="pres">
      <dgm:prSet presAssocID="{1C9A9326-1ADC-424E-BF33-96E75BF967C5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9072A55-9928-425C-ABFB-450E955D1AAC}" type="pres">
      <dgm:prSet presAssocID="{1C9A9326-1ADC-424E-BF33-96E75BF967C5}" presName="level2hierChild" presStyleCnt="0"/>
      <dgm:spPr/>
    </dgm:pt>
    <dgm:pt modelId="{048636F2-BF4D-467A-B66E-F5330D40FE38}" type="pres">
      <dgm:prSet presAssocID="{DB51E68A-BCEB-450C-B2AD-BC939DAE0D2E}" presName="conn2-1" presStyleLbl="parChTrans1D2" presStyleIdx="0" presStyleCnt="3"/>
      <dgm:spPr/>
      <dgm:t>
        <a:bodyPr/>
        <a:lstStyle/>
        <a:p>
          <a:endParaRPr lang="es-MX"/>
        </a:p>
      </dgm:t>
    </dgm:pt>
    <dgm:pt modelId="{540ABD4C-056E-45A6-9BC7-2F79AAA76CAE}" type="pres">
      <dgm:prSet presAssocID="{DB51E68A-BCEB-450C-B2AD-BC939DAE0D2E}" presName="connTx" presStyleLbl="parChTrans1D2" presStyleIdx="0" presStyleCnt="3"/>
      <dgm:spPr/>
      <dgm:t>
        <a:bodyPr/>
        <a:lstStyle/>
        <a:p>
          <a:endParaRPr lang="es-MX"/>
        </a:p>
      </dgm:t>
    </dgm:pt>
    <dgm:pt modelId="{C9BEFA7A-48B3-4B5F-9363-561C45D50800}" type="pres">
      <dgm:prSet presAssocID="{07580750-B4A2-4A20-A389-8A0024ABFE43}" presName="root2" presStyleCnt="0"/>
      <dgm:spPr/>
    </dgm:pt>
    <dgm:pt modelId="{91CF5B5D-4C44-4CBC-9822-B7BF25F26A32}" type="pres">
      <dgm:prSet presAssocID="{07580750-B4A2-4A20-A389-8A0024ABFE43}" presName="LevelTwoTextNode" presStyleLbl="node2" presStyleIdx="0" presStyleCnt="3" custLinFactY="100000" custLinFactNeighborX="-17827" custLinFactNeighborY="12584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88C9A8B-4721-40E2-BC58-9237E5F2BDFE}" type="pres">
      <dgm:prSet presAssocID="{07580750-B4A2-4A20-A389-8A0024ABFE43}" presName="level3hierChild" presStyleCnt="0"/>
      <dgm:spPr/>
    </dgm:pt>
    <dgm:pt modelId="{EE54DE7A-7D7C-41E6-9F6D-E56AAAE3A342}" type="pres">
      <dgm:prSet presAssocID="{7E4D678D-06BA-4829-82F4-7F7E80E40B19}" presName="conn2-1" presStyleLbl="parChTrans1D3" presStyleIdx="0" presStyleCnt="7"/>
      <dgm:spPr/>
    </dgm:pt>
    <dgm:pt modelId="{FB42E884-9D36-469B-9705-9CB122A1663D}" type="pres">
      <dgm:prSet presAssocID="{7E4D678D-06BA-4829-82F4-7F7E80E40B19}" presName="connTx" presStyleLbl="parChTrans1D3" presStyleIdx="0" presStyleCnt="7"/>
      <dgm:spPr/>
    </dgm:pt>
    <dgm:pt modelId="{CE40DA93-FB08-49AE-87A8-C933A80736EB}" type="pres">
      <dgm:prSet presAssocID="{B6E1B661-5E54-4C32-AB7E-E9957E9847D7}" presName="root2" presStyleCnt="0"/>
      <dgm:spPr/>
    </dgm:pt>
    <dgm:pt modelId="{893CC33B-3FC0-4BA4-BC55-37F36ECF7FE4}" type="pres">
      <dgm:prSet presAssocID="{B6E1B661-5E54-4C32-AB7E-E9957E9847D7}" presName="LevelTwoTextNode" presStyleLbl="node3" presStyleIdx="0" presStyleCnt="7" custScaleX="61677" custScaleY="36805" custLinFactY="100000" custLinFactNeighborX="-26486" custLinFactNeighborY="143508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FA0C60F-B331-448E-A0EA-58D9AAB10A15}" type="pres">
      <dgm:prSet presAssocID="{B6E1B661-5E54-4C32-AB7E-E9957E9847D7}" presName="level3hierChild" presStyleCnt="0"/>
      <dgm:spPr/>
    </dgm:pt>
    <dgm:pt modelId="{45C224DD-B315-4589-82CD-485769DC507A}" type="pres">
      <dgm:prSet presAssocID="{20E925FB-7DFE-401C-A612-83D7F8B250F2}" presName="conn2-1" presStyleLbl="parChTrans1D3" presStyleIdx="1" presStyleCnt="7"/>
      <dgm:spPr/>
    </dgm:pt>
    <dgm:pt modelId="{7CA8DA55-38C8-4F73-9C93-1E3E3AEAF252}" type="pres">
      <dgm:prSet presAssocID="{20E925FB-7DFE-401C-A612-83D7F8B250F2}" presName="connTx" presStyleLbl="parChTrans1D3" presStyleIdx="1" presStyleCnt="7"/>
      <dgm:spPr/>
    </dgm:pt>
    <dgm:pt modelId="{B7E20F35-8C30-4768-BAA0-CFECB80E48F6}" type="pres">
      <dgm:prSet presAssocID="{F296C5DA-B34B-43E9-933C-8913F179C743}" presName="root2" presStyleCnt="0"/>
      <dgm:spPr/>
    </dgm:pt>
    <dgm:pt modelId="{D793C995-AF52-4659-AE23-D0C9FF61C0FD}" type="pres">
      <dgm:prSet presAssocID="{F296C5DA-B34B-43E9-933C-8913F179C743}" presName="LevelTwoTextNode" presStyleLbl="node3" presStyleIdx="1" presStyleCnt="7" custScaleX="70681" custScaleY="46338" custLinFactY="100000" custLinFactNeighborX="-26486" custLinFactNeighborY="15891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86E5212-1DF1-4605-B0A3-9F207AC49C26}" type="pres">
      <dgm:prSet presAssocID="{F296C5DA-B34B-43E9-933C-8913F179C743}" presName="level3hierChild" presStyleCnt="0"/>
      <dgm:spPr/>
    </dgm:pt>
    <dgm:pt modelId="{CB530A4E-4354-4758-951D-4389F0F6D16A}" type="pres">
      <dgm:prSet presAssocID="{129B5344-68FA-467C-99DC-CB345860F9C6}" presName="conn2-1" presStyleLbl="parChTrans1D2" presStyleIdx="1" presStyleCnt="3"/>
      <dgm:spPr/>
      <dgm:t>
        <a:bodyPr/>
        <a:lstStyle/>
        <a:p>
          <a:endParaRPr lang="es-MX"/>
        </a:p>
      </dgm:t>
    </dgm:pt>
    <dgm:pt modelId="{7D5C82A2-8DAD-40A6-9D5E-E27F7510FF7A}" type="pres">
      <dgm:prSet presAssocID="{129B5344-68FA-467C-99DC-CB345860F9C6}" presName="connTx" presStyleLbl="parChTrans1D2" presStyleIdx="1" presStyleCnt="3"/>
      <dgm:spPr/>
      <dgm:t>
        <a:bodyPr/>
        <a:lstStyle/>
        <a:p>
          <a:endParaRPr lang="es-MX"/>
        </a:p>
      </dgm:t>
    </dgm:pt>
    <dgm:pt modelId="{0E1DF0D2-8E41-4D68-9EC4-2354C58CACD4}" type="pres">
      <dgm:prSet presAssocID="{898EE34E-C3E4-4B27-BD0D-762A883A9DFD}" presName="root2" presStyleCnt="0"/>
      <dgm:spPr/>
    </dgm:pt>
    <dgm:pt modelId="{97CDC99E-1FFC-4276-90F7-1AB900C1CE1A}" type="pres">
      <dgm:prSet presAssocID="{898EE34E-C3E4-4B27-BD0D-762A883A9DFD}" presName="LevelTwoTextNode" presStyleLbl="node2" presStyleIdx="1" presStyleCnt="3" custLinFactNeighborX="-17862" custLinFactNeighborY="-2072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B03A1EA-5700-476A-B368-D9521F2788DF}" type="pres">
      <dgm:prSet presAssocID="{898EE34E-C3E4-4B27-BD0D-762A883A9DFD}" presName="level3hierChild" presStyleCnt="0"/>
      <dgm:spPr/>
    </dgm:pt>
    <dgm:pt modelId="{EC383FE8-7B11-4BDA-826F-7E9BEE8CEBFA}" type="pres">
      <dgm:prSet presAssocID="{0F42C9CA-D3DC-4390-BC82-2BA938095F24}" presName="conn2-1" presStyleLbl="parChTrans1D3" presStyleIdx="2" presStyleCnt="7"/>
      <dgm:spPr/>
    </dgm:pt>
    <dgm:pt modelId="{2EE21167-8986-472D-8877-92650E42774C}" type="pres">
      <dgm:prSet presAssocID="{0F42C9CA-D3DC-4390-BC82-2BA938095F24}" presName="connTx" presStyleLbl="parChTrans1D3" presStyleIdx="2" presStyleCnt="7"/>
      <dgm:spPr/>
    </dgm:pt>
    <dgm:pt modelId="{A7006A88-CAC6-41AB-9F8E-EDA427A77A2A}" type="pres">
      <dgm:prSet presAssocID="{5B323EC6-94BB-47A2-A37B-6CACE3AFF241}" presName="root2" presStyleCnt="0"/>
      <dgm:spPr/>
    </dgm:pt>
    <dgm:pt modelId="{010AA920-B963-46F6-B12D-EFE12D55F17C}" type="pres">
      <dgm:prSet presAssocID="{5B323EC6-94BB-47A2-A37B-6CACE3AFF241}" presName="LevelTwoTextNode" presStyleLbl="node3" presStyleIdx="2" presStyleCnt="7" custScaleX="73785" custScaleY="35532" custLinFactNeighborX="-32596" custLinFactNeighborY="-3479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2327249-D199-4CF2-B312-297B622BBA5A}" type="pres">
      <dgm:prSet presAssocID="{5B323EC6-94BB-47A2-A37B-6CACE3AFF241}" presName="level3hierChild" presStyleCnt="0"/>
      <dgm:spPr/>
    </dgm:pt>
    <dgm:pt modelId="{8241617C-D4F5-45A3-A7D9-E4F37B1BF2CD}" type="pres">
      <dgm:prSet presAssocID="{1806DA67-B4B0-4673-8ECC-C75DC0147DE5}" presName="conn2-1" presStyleLbl="parChTrans1D3" presStyleIdx="3" presStyleCnt="7"/>
      <dgm:spPr/>
    </dgm:pt>
    <dgm:pt modelId="{133B7DB6-5D03-4A1D-820F-51157791D029}" type="pres">
      <dgm:prSet presAssocID="{1806DA67-B4B0-4673-8ECC-C75DC0147DE5}" presName="connTx" presStyleLbl="parChTrans1D3" presStyleIdx="3" presStyleCnt="7"/>
      <dgm:spPr/>
    </dgm:pt>
    <dgm:pt modelId="{0E9E4774-29FC-493E-95C1-C9C2BD32A055}" type="pres">
      <dgm:prSet presAssocID="{E5593B60-5BCC-41C3-A034-6B279266E1BE}" presName="root2" presStyleCnt="0"/>
      <dgm:spPr/>
    </dgm:pt>
    <dgm:pt modelId="{AF6D6E59-022D-4740-A6AC-E8C54F1D6ECC}" type="pres">
      <dgm:prSet presAssocID="{E5593B60-5BCC-41C3-A034-6B279266E1BE}" presName="LevelTwoTextNode" presStyleLbl="node3" presStyleIdx="3" presStyleCnt="7" custScaleX="70344" custScaleY="33680" custLinFactNeighborX="-32596" custLinFactNeighborY="-3644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2A6BECE-8545-48F7-A24A-F943388105B7}" type="pres">
      <dgm:prSet presAssocID="{E5593B60-5BCC-41C3-A034-6B279266E1BE}" presName="level3hierChild" presStyleCnt="0"/>
      <dgm:spPr/>
    </dgm:pt>
    <dgm:pt modelId="{EA811213-2BEB-4853-BD7F-BD2010DD8B55}" type="pres">
      <dgm:prSet presAssocID="{A570537B-0CDA-42BD-8E77-096A579EE7A5}" presName="conn2-1" presStyleLbl="parChTrans1D3" presStyleIdx="4" presStyleCnt="7"/>
      <dgm:spPr/>
    </dgm:pt>
    <dgm:pt modelId="{A7DDF158-4B24-48C2-98C3-176F8873F8D4}" type="pres">
      <dgm:prSet presAssocID="{A570537B-0CDA-42BD-8E77-096A579EE7A5}" presName="connTx" presStyleLbl="parChTrans1D3" presStyleIdx="4" presStyleCnt="7"/>
      <dgm:spPr/>
    </dgm:pt>
    <dgm:pt modelId="{D173697C-9B71-4197-B7EB-14769FC2622B}" type="pres">
      <dgm:prSet presAssocID="{3049DB63-4123-4F3F-95FC-36F2E2F391D6}" presName="root2" presStyleCnt="0"/>
      <dgm:spPr/>
    </dgm:pt>
    <dgm:pt modelId="{77F4209A-769C-40DE-8BCC-1A92ABBB48F4}" type="pres">
      <dgm:prSet presAssocID="{3049DB63-4123-4F3F-95FC-36F2E2F391D6}" presName="LevelTwoTextNode" presStyleLbl="node3" presStyleIdx="4" presStyleCnt="7" custScaleX="46239" custScaleY="45968" custLinFactNeighborX="-29541" custLinFactNeighborY="-30128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9321365-24D1-4766-99A2-B128D5F5FB60}" type="pres">
      <dgm:prSet presAssocID="{3049DB63-4123-4F3F-95FC-36F2E2F391D6}" presName="level3hierChild" presStyleCnt="0"/>
      <dgm:spPr/>
    </dgm:pt>
    <dgm:pt modelId="{45668781-31E7-4276-ABAA-3B29BC1EE747}" type="pres">
      <dgm:prSet presAssocID="{B3A27DA3-E73F-4D5D-BED7-759FA54FB84A}" presName="conn2-1" presStyleLbl="parChTrans1D2" presStyleIdx="2" presStyleCnt="3"/>
      <dgm:spPr/>
      <dgm:t>
        <a:bodyPr/>
        <a:lstStyle/>
        <a:p>
          <a:endParaRPr lang="es-MX"/>
        </a:p>
      </dgm:t>
    </dgm:pt>
    <dgm:pt modelId="{ED931E0E-0233-4051-AA72-16F050F12E34}" type="pres">
      <dgm:prSet presAssocID="{B3A27DA3-E73F-4D5D-BED7-759FA54FB84A}" presName="connTx" presStyleLbl="parChTrans1D2" presStyleIdx="2" presStyleCnt="3"/>
      <dgm:spPr/>
      <dgm:t>
        <a:bodyPr/>
        <a:lstStyle/>
        <a:p>
          <a:endParaRPr lang="es-MX"/>
        </a:p>
      </dgm:t>
    </dgm:pt>
    <dgm:pt modelId="{C8001F3B-847C-4F7F-B648-B544CC2B76A9}" type="pres">
      <dgm:prSet presAssocID="{786BA814-E385-4B6A-86CB-B9737F0BB202}" presName="root2" presStyleCnt="0"/>
      <dgm:spPr/>
    </dgm:pt>
    <dgm:pt modelId="{D448B11F-E6B4-4555-B2F2-0BC7D04DC872}" type="pres">
      <dgm:prSet presAssocID="{786BA814-E385-4B6A-86CB-B9737F0BB202}" presName="LevelTwoTextNode" presStyleLbl="node2" presStyleIdx="2" presStyleCnt="3" custLinFactY="-100000" custLinFactNeighborX="-17862" custLinFactNeighborY="-16036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6719F0F-E441-45DE-B7BD-7E7BC9CE6A35}" type="pres">
      <dgm:prSet presAssocID="{786BA814-E385-4B6A-86CB-B9737F0BB202}" presName="level3hierChild" presStyleCnt="0"/>
      <dgm:spPr/>
    </dgm:pt>
    <dgm:pt modelId="{0DF14E61-5C31-4CA3-8E14-94B040357773}" type="pres">
      <dgm:prSet presAssocID="{0D0D240A-877C-433E-ADD4-EEC36523A437}" presName="conn2-1" presStyleLbl="parChTrans1D3" presStyleIdx="5" presStyleCnt="7"/>
      <dgm:spPr/>
    </dgm:pt>
    <dgm:pt modelId="{E0A2C4D6-4B63-405D-B034-ED24332A6F67}" type="pres">
      <dgm:prSet presAssocID="{0D0D240A-877C-433E-ADD4-EEC36523A437}" presName="connTx" presStyleLbl="parChTrans1D3" presStyleIdx="5" presStyleCnt="7"/>
      <dgm:spPr/>
    </dgm:pt>
    <dgm:pt modelId="{694D0320-3118-4B0C-951F-D893A3A5EFC6}" type="pres">
      <dgm:prSet presAssocID="{856BBF6F-3FE7-4B1B-9B16-37FEEF8B5F86}" presName="root2" presStyleCnt="0"/>
      <dgm:spPr/>
    </dgm:pt>
    <dgm:pt modelId="{1EB31890-3A00-4C71-90AC-9B18FFFF2F99}" type="pres">
      <dgm:prSet presAssocID="{856BBF6F-3FE7-4B1B-9B16-37FEEF8B5F86}" presName="LevelTwoTextNode" presStyleLbl="node3" presStyleIdx="5" presStyleCnt="7" custScaleX="80376" custScaleY="35106" custLinFactY="-104964" custLinFactNeighborX="-29541" custLinFactNeighborY="-2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4ECB5E7-C124-4D52-89A6-6BCF51E3C5CA}" type="pres">
      <dgm:prSet presAssocID="{856BBF6F-3FE7-4B1B-9B16-37FEEF8B5F86}" presName="level3hierChild" presStyleCnt="0"/>
      <dgm:spPr/>
    </dgm:pt>
    <dgm:pt modelId="{CBB0BB05-D7EB-4BBE-ABB4-FDBF595E3AB7}" type="pres">
      <dgm:prSet presAssocID="{5B077A44-DD98-408D-A66B-9D16036A2CCD}" presName="conn2-1" presStyleLbl="parChTrans1D3" presStyleIdx="6" presStyleCnt="7"/>
      <dgm:spPr/>
    </dgm:pt>
    <dgm:pt modelId="{6970D954-3492-4DD1-9398-A525B3924758}" type="pres">
      <dgm:prSet presAssocID="{5B077A44-DD98-408D-A66B-9D16036A2CCD}" presName="connTx" presStyleLbl="parChTrans1D3" presStyleIdx="6" presStyleCnt="7"/>
      <dgm:spPr/>
    </dgm:pt>
    <dgm:pt modelId="{6D47603E-5725-4540-AB73-3BCB203A770D}" type="pres">
      <dgm:prSet presAssocID="{DB2A00AB-33A6-4CA7-B84F-804F87CB3918}" presName="root2" presStyleCnt="0"/>
      <dgm:spPr/>
    </dgm:pt>
    <dgm:pt modelId="{DFDC75D6-9DE0-43F6-8A27-E6982E0E9528}" type="pres">
      <dgm:prSet presAssocID="{DB2A00AB-33A6-4CA7-B84F-804F87CB3918}" presName="LevelTwoTextNode" presStyleLbl="node3" presStyleIdx="6" presStyleCnt="7" custScaleX="73596" custScaleY="34011" custLinFactY="-100076" custLinFactNeighborX="-29541" custLinFactNeighborY="-2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1A41198-8CAB-4353-BFD0-65F294914601}" type="pres">
      <dgm:prSet presAssocID="{DB2A00AB-33A6-4CA7-B84F-804F87CB3918}" presName="level3hierChild" presStyleCnt="0"/>
      <dgm:spPr/>
    </dgm:pt>
  </dgm:ptLst>
  <dgm:cxnLst>
    <dgm:cxn modelId="{B85AABD3-0C44-499F-9E7D-D0E2314979FE}" type="presOf" srcId="{20E925FB-7DFE-401C-A612-83D7F8B250F2}" destId="{7CA8DA55-38C8-4F73-9C93-1E3E3AEAF252}" srcOrd="1" destOrd="0" presId="urn:microsoft.com/office/officeart/2005/8/layout/hierarchy2"/>
    <dgm:cxn modelId="{372AF6E2-2983-4111-B2DE-F5CB51163478}" type="presOf" srcId="{5B323EC6-94BB-47A2-A37B-6CACE3AFF241}" destId="{010AA920-B963-46F6-B12D-EFE12D55F17C}" srcOrd="0" destOrd="0" presId="urn:microsoft.com/office/officeart/2005/8/layout/hierarchy2"/>
    <dgm:cxn modelId="{A076EA1E-2E8F-401E-8BD1-A5E5A58C04C3}" srcId="{898EE34E-C3E4-4B27-BD0D-762A883A9DFD}" destId="{3049DB63-4123-4F3F-95FC-36F2E2F391D6}" srcOrd="2" destOrd="0" parTransId="{A570537B-0CDA-42BD-8E77-096A579EE7A5}" sibTransId="{FC13733D-137F-4E5D-93D4-C24BDBEA2292}"/>
    <dgm:cxn modelId="{FDADA8D3-2DDD-4A44-967E-6DF8033E0746}" type="presOf" srcId="{DB51E68A-BCEB-450C-B2AD-BC939DAE0D2E}" destId="{540ABD4C-056E-45A6-9BC7-2F79AAA76CAE}" srcOrd="1" destOrd="0" presId="urn:microsoft.com/office/officeart/2005/8/layout/hierarchy2"/>
    <dgm:cxn modelId="{B36B965A-B018-4654-AB5D-AE4304817D19}" srcId="{1C9A9326-1ADC-424E-BF33-96E75BF967C5}" destId="{07580750-B4A2-4A20-A389-8A0024ABFE43}" srcOrd="0" destOrd="0" parTransId="{DB51E68A-BCEB-450C-B2AD-BC939DAE0D2E}" sibTransId="{4E9BF0B7-FFCD-4E80-B9A1-72FAB6B45AA3}"/>
    <dgm:cxn modelId="{F49005C7-7E05-4AEA-BE4D-43278DC0C809}" type="presOf" srcId="{1806DA67-B4B0-4673-8ECC-C75DC0147DE5}" destId="{8241617C-D4F5-45A3-A7D9-E4F37B1BF2CD}" srcOrd="0" destOrd="0" presId="urn:microsoft.com/office/officeart/2005/8/layout/hierarchy2"/>
    <dgm:cxn modelId="{4D59153D-300A-4593-A529-63871722A035}" type="presOf" srcId="{07580750-B4A2-4A20-A389-8A0024ABFE43}" destId="{91CF5B5D-4C44-4CBC-9822-B7BF25F26A32}" srcOrd="0" destOrd="0" presId="urn:microsoft.com/office/officeart/2005/8/layout/hierarchy2"/>
    <dgm:cxn modelId="{6DB73AF1-F0C1-4AD5-82CD-D223613484AA}" type="presOf" srcId="{0D0D240A-877C-433E-ADD4-EEC36523A437}" destId="{0DF14E61-5C31-4CA3-8E14-94B040357773}" srcOrd="0" destOrd="0" presId="urn:microsoft.com/office/officeart/2005/8/layout/hierarchy2"/>
    <dgm:cxn modelId="{0B71B3A1-02C2-4668-9904-4636DAB7A908}" type="presOf" srcId="{1806DA67-B4B0-4673-8ECC-C75DC0147DE5}" destId="{133B7DB6-5D03-4A1D-820F-51157791D029}" srcOrd="1" destOrd="0" presId="urn:microsoft.com/office/officeart/2005/8/layout/hierarchy2"/>
    <dgm:cxn modelId="{CFAE2022-EF3F-41C0-BD9B-6DC87693F7B6}" type="presOf" srcId="{40375390-F084-4309-96C9-BF1C36831200}" destId="{68745944-0C26-42EB-9EF0-E065B8212F0E}" srcOrd="0" destOrd="0" presId="urn:microsoft.com/office/officeart/2005/8/layout/hierarchy2"/>
    <dgm:cxn modelId="{2C31EFA8-6429-4B2B-B58D-110C818D17C3}" srcId="{1C9A9326-1ADC-424E-BF33-96E75BF967C5}" destId="{786BA814-E385-4B6A-86CB-B9737F0BB202}" srcOrd="2" destOrd="0" parTransId="{B3A27DA3-E73F-4D5D-BED7-759FA54FB84A}" sibTransId="{C0AE0189-48D1-4FC8-A951-F5837105B8BC}"/>
    <dgm:cxn modelId="{F5FB5A8E-0034-4869-8F08-D7569C7F7A2F}" srcId="{40375390-F084-4309-96C9-BF1C36831200}" destId="{1C9A9326-1ADC-424E-BF33-96E75BF967C5}" srcOrd="0" destOrd="0" parTransId="{B3D34D81-D090-46B5-A4C6-6284E45F814E}" sibTransId="{A0F82B28-EB9D-4BFF-916D-609DFF776E11}"/>
    <dgm:cxn modelId="{2C81F5B6-F1A5-4D3C-9C62-494F1C74B14B}" type="presOf" srcId="{7E4D678D-06BA-4829-82F4-7F7E80E40B19}" destId="{EE54DE7A-7D7C-41E6-9F6D-E56AAAE3A342}" srcOrd="0" destOrd="0" presId="urn:microsoft.com/office/officeart/2005/8/layout/hierarchy2"/>
    <dgm:cxn modelId="{F6328C50-FF68-4D44-8464-70A42880820B}" srcId="{1C9A9326-1ADC-424E-BF33-96E75BF967C5}" destId="{898EE34E-C3E4-4B27-BD0D-762A883A9DFD}" srcOrd="1" destOrd="0" parTransId="{129B5344-68FA-467C-99DC-CB345860F9C6}" sibTransId="{E0821BD2-CE35-431C-AD8A-9C01ECFC063F}"/>
    <dgm:cxn modelId="{54A9A2F0-0098-4FBB-87CE-9B61BEBFFA12}" type="presOf" srcId="{E5593B60-5BCC-41C3-A034-6B279266E1BE}" destId="{AF6D6E59-022D-4740-A6AC-E8C54F1D6ECC}" srcOrd="0" destOrd="0" presId="urn:microsoft.com/office/officeart/2005/8/layout/hierarchy2"/>
    <dgm:cxn modelId="{CBC11EDA-740E-4D8E-9EB9-D42994C040D9}" type="presOf" srcId="{898EE34E-C3E4-4B27-BD0D-762A883A9DFD}" destId="{97CDC99E-1FFC-4276-90F7-1AB900C1CE1A}" srcOrd="0" destOrd="0" presId="urn:microsoft.com/office/officeart/2005/8/layout/hierarchy2"/>
    <dgm:cxn modelId="{F0820342-0D1E-4875-8C2F-25DF71064A8E}" type="presOf" srcId="{A570537B-0CDA-42BD-8E77-096A579EE7A5}" destId="{A7DDF158-4B24-48C2-98C3-176F8873F8D4}" srcOrd="1" destOrd="0" presId="urn:microsoft.com/office/officeart/2005/8/layout/hierarchy2"/>
    <dgm:cxn modelId="{6E21E227-B727-47D6-A794-9B5044A66685}" type="presOf" srcId="{5B077A44-DD98-408D-A66B-9D16036A2CCD}" destId="{6970D954-3492-4DD1-9398-A525B3924758}" srcOrd="1" destOrd="0" presId="urn:microsoft.com/office/officeart/2005/8/layout/hierarchy2"/>
    <dgm:cxn modelId="{1194807B-9455-4BAA-89D1-16E91F57FA12}" type="presOf" srcId="{B3A27DA3-E73F-4D5D-BED7-759FA54FB84A}" destId="{45668781-31E7-4276-ABAA-3B29BC1EE747}" srcOrd="0" destOrd="0" presId="urn:microsoft.com/office/officeart/2005/8/layout/hierarchy2"/>
    <dgm:cxn modelId="{93BC645D-E02F-47E4-B7DD-041F1D1FE864}" type="presOf" srcId="{DB51E68A-BCEB-450C-B2AD-BC939DAE0D2E}" destId="{048636F2-BF4D-467A-B66E-F5330D40FE38}" srcOrd="0" destOrd="0" presId="urn:microsoft.com/office/officeart/2005/8/layout/hierarchy2"/>
    <dgm:cxn modelId="{29C2EA85-6A46-4644-B511-94FA95A0D837}" type="presOf" srcId="{F296C5DA-B34B-43E9-933C-8913F179C743}" destId="{D793C995-AF52-4659-AE23-D0C9FF61C0FD}" srcOrd="0" destOrd="0" presId="urn:microsoft.com/office/officeart/2005/8/layout/hierarchy2"/>
    <dgm:cxn modelId="{ACF80D61-4CDB-4E01-8292-76F28AC8C63E}" srcId="{898EE34E-C3E4-4B27-BD0D-762A883A9DFD}" destId="{5B323EC6-94BB-47A2-A37B-6CACE3AFF241}" srcOrd="0" destOrd="0" parTransId="{0F42C9CA-D3DC-4390-BC82-2BA938095F24}" sibTransId="{412B6295-11CD-4D1A-85C9-AB876E9DFEC0}"/>
    <dgm:cxn modelId="{0CA3DB52-C9CC-4670-B9AC-F29D050ED75A}" type="presOf" srcId="{0F42C9CA-D3DC-4390-BC82-2BA938095F24}" destId="{EC383FE8-7B11-4BDA-826F-7E9BEE8CEBFA}" srcOrd="0" destOrd="0" presId="urn:microsoft.com/office/officeart/2005/8/layout/hierarchy2"/>
    <dgm:cxn modelId="{D6F960AA-4C95-4118-BB7E-C89A42E93EB2}" type="presOf" srcId="{0D0D240A-877C-433E-ADD4-EEC36523A437}" destId="{E0A2C4D6-4B63-405D-B034-ED24332A6F67}" srcOrd="1" destOrd="0" presId="urn:microsoft.com/office/officeart/2005/8/layout/hierarchy2"/>
    <dgm:cxn modelId="{83EAA75B-B840-441B-B593-A1B54C5160DB}" type="presOf" srcId="{5B077A44-DD98-408D-A66B-9D16036A2CCD}" destId="{CBB0BB05-D7EB-4BBE-ABB4-FDBF595E3AB7}" srcOrd="0" destOrd="0" presId="urn:microsoft.com/office/officeart/2005/8/layout/hierarchy2"/>
    <dgm:cxn modelId="{B030A555-D854-422E-AD0D-5C5207A532C8}" type="presOf" srcId="{20E925FB-7DFE-401C-A612-83D7F8B250F2}" destId="{45C224DD-B315-4589-82CD-485769DC507A}" srcOrd="0" destOrd="0" presId="urn:microsoft.com/office/officeart/2005/8/layout/hierarchy2"/>
    <dgm:cxn modelId="{626B0B40-13C0-4BA0-9D16-E763B5C0B142}" type="presOf" srcId="{A570537B-0CDA-42BD-8E77-096A579EE7A5}" destId="{EA811213-2BEB-4853-BD7F-BD2010DD8B55}" srcOrd="0" destOrd="0" presId="urn:microsoft.com/office/officeart/2005/8/layout/hierarchy2"/>
    <dgm:cxn modelId="{4FC9E24A-196B-4BDB-915D-784A29A76BE8}" srcId="{07580750-B4A2-4A20-A389-8A0024ABFE43}" destId="{B6E1B661-5E54-4C32-AB7E-E9957E9847D7}" srcOrd="0" destOrd="0" parTransId="{7E4D678D-06BA-4829-82F4-7F7E80E40B19}" sibTransId="{74E9C10E-98A7-4998-9282-7F1C56995E03}"/>
    <dgm:cxn modelId="{1344F2D7-25D3-41FC-AAED-7A6C99CDCF56}" srcId="{786BA814-E385-4B6A-86CB-B9737F0BB202}" destId="{DB2A00AB-33A6-4CA7-B84F-804F87CB3918}" srcOrd="1" destOrd="0" parTransId="{5B077A44-DD98-408D-A66B-9D16036A2CCD}" sibTransId="{380360ED-2AB8-4B57-B8AC-24FEC1242976}"/>
    <dgm:cxn modelId="{B33A9478-2BE9-4C7B-909E-2A6457B014F3}" srcId="{07580750-B4A2-4A20-A389-8A0024ABFE43}" destId="{F296C5DA-B34B-43E9-933C-8913F179C743}" srcOrd="1" destOrd="0" parTransId="{20E925FB-7DFE-401C-A612-83D7F8B250F2}" sibTransId="{B8F8980F-B829-4D16-97F9-7294EC97FC61}"/>
    <dgm:cxn modelId="{852523DD-DA57-4C23-8F90-3729A97F79C6}" type="presOf" srcId="{7E4D678D-06BA-4829-82F4-7F7E80E40B19}" destId="{FB42E884-9D36-469B-9705-9CB122A1663D}" srcOrd="1" destOrd="0" presId="urn:microsoft.com/office/officeart/2005/8/layout/hierarchy2"/>
    <dgm:cxn modelId="{3A72819D-6B00-43EB-B631-48FD5670854B}" type="presOf" srcId="{129B5344-68FA-467C-99DC-CB345860F9C6}" destId="{7D5C82A2-8DAD-40A6-9D5E-E27F7510FF7A}" srcOrd="1" destOrd="0" presId="urn:microsoft.com/office/officeart/2005/8/layout/hierarchy2"/>
    <dgm:cxn modelId="{542CFE93-935A-49A7-A1C2-33C007E6333D}" type="presOf" srcId="{129B5344-68FA-467C-99DC-CB345860F9C6}" destId="{CB530A4E-4354-4758-951D-4389F0F6D16A}" srcOrd="0" destOrd="0" presId="urn:microsoft.com/office/officeart/2005/8/layout/hierarchy2"/>
    <dgm:cxn modelId="{25710B3B-08C3-4B6E-BA48-5D6DAFBC142D}" type="presOf" srcId="{856BBF6F-3FE7-4B1B-9B16-37FEEF8B5F86}" destId="{1EB31890-3A00-4C71-90AC-9B18FFFF2F99}" srcOrd="0" destOrd="0" presId="urn:microsoft.com/office/officeart/2005/8/layout/hierarchy2"/>
    <dgm:cxn modelId="{56EC3861-E318-4BA1-950D-2C5D06788603}" type="presOf" srcId="{B3A27DA3-E73F-4D5D-BED7-759FA54FB84A}" destId="{ED931E0E-0233-4051-AA72-16F050F12E34}" srcOrd="1" destOrd="0" presId="urn:microsoft.com/office/officeart/2005/8/layout/hierarchy2"/>
    <dgm:cxn modelId="{DF78020C-8DB2-4767-BD2C-D0B6EFE66343}" type="presOf" srcId="{0F42C9CA-D3DC-4390-BC82-2BA938095F24}" destId="{2EE21167-8986-472D-8877-92650E42774C}" srcOrd="1" destOrd="0" presId="urn:microsoft.com/office/officeart/2005/8/layout/hierarchy2"/>
    <dgm:cxn modelId="{63BF8916-E3C0-4EC8-9F77-426980B452E5}" type="presOf" srcId="{786BA814-E385-4B6A-86CB-B9737F0BB202}" destId="{D448B11F-E6B4-4555-B2F2-0BC7D04DC872}" srcOrd="0" destOrd="0" presId="urn:microsoft.com/office/officeart/2005/8/layout/hierarchy2"/>
    <dgm:cxn modelId="{245F6D04-9FB8-4A04-9CF8-C0722E0CC9E0}" type="presOf" srcId="{1C9A9326-1ADC-424E-BF33-96E75BF967C5}" destId="{7D29480B-B259-4BDB-AC20-8FA2077FDAB9}" srcOrd="0" destOrd="0" presId="urn:microsoft.com/office/officeart/2005/8/layout/hierarchy2"/>
    <dgm:cxn modelId="{4FB62DF0-57DC-4699-B65C-9EC243AE0030}" type="presOf" srcId="{DB2A00AB-33A6-4CA7-B84F-804F87CB3918}" destId="{DFDC75D6-9DE0-43F6-8A27-E6982E0E9528}" srcOrd="0" destOrd="0" presId="urn:microsoft.com/office/officeart/2005/8/layout/hierarchy2"/>
    <dgm:cxn modelId="{E964316D-6ECB-4D4C-880A-4C14E1D3062C}" srcId="{786BA814-E385-4B6A-86CB-B9737F0BB202}" destId="{856BBF6F-3FE7-4B1B-9B16-37FEEF8B5F86}" srcOrd="0" destOrd="0" parTransId="{0D0D240A-877C-433E-ADD4-EEC36523A437}" sibTransId="{448196DB-F322-4930-A8D0-61FF90AA7A51}"/>
    <dgm:cxn modelId="{26F68BF5-4B8F-4BE4-9A03-4EF09D743456}" type="presOf" srcId="{B6E1B661-5E54-4C32-AB7E-E9957E9847D7}" destId="{893CC33B-3FC0-4BA4-BC55-37F36ECF7FE4}" srcOrd="0" destOrd="0" presId="urn:microsoft.com/office/officeart/2005/8/layout/hierarchy2"/>
    <dgm:cxn modelId="{5FA8E3FF-E96B-4C06-A49B-96A886C5673D}" type="presOf" srcId="{3049DB63-4123-4F3F-95FC-36F2E2F391D6}" destId="{77F4209A-769C-40DE-8BCC-1A92ABBB48F4}" srcOrd="0" destOrd="0" presId="urn:microsoft.com/office/officeart/2005/8/layout/hierarchy2"/>
    <dgm:cxn modelId="{3279ED8B-296A-42F9-B97A-1C1DBF202A31}" srcId="{898EE34E-C3E4-4B27-BD0D-762A883A9DFD}" destId="{E5593B60-5BCC-41C3-A034-6B279266E1BE}" srcOrd="1" destOrd="0" parTransId="{1806DA67-B4B0-4673-8ECC-C75DC0147DE5}" sibTransId="{BBDF89AA-8214-4C34-BB0E-3F6453301E45}"/>
    <dgm:cxn modelId="{16B0957D-C403-4658-BFE2-8467D9B6C503}" type="presParOf" srcId="{68745944-0C26-42EB-9EF0-E065B8212F0E}" destId="{A586BB20-2784-4645-A88D-D4292142E4CB}" srcOrd="0" destOrd="0" presId="urn:microsoft.com/office/officeart/2005/8/layout/hierarchy2"/>
    <dgm:cxn modelId="{B2093AE9-E2FE-4A3E-A0FD-1075E8C7928C}" type="presParOf" srcId="{A586BB20-2784-4645-A88D-D4292142E4CB}" destId="{7D29480B-B259-4BDB-AC20-8FA2077FDAB9}" srcOrd="0" destOrd="0" presId="urn:microsoft.com/office/officeart/2005/8/layout/hierarchy2"/>
    <dgm:cxn modelId="{B131FF33-FDF4-4D34-9C3D-88BE9AF97367}" type="presParOf" srcId="{A586BB20-2784-4645-A88D-D4292142E4CB}" destId="{A9072A55-9928-425C-ABFB-450E955D1AAC}" srcOrd="1" destOrd="0" presId="urn:microsoft.com/office/officeart/2005/8/layout/hierarchy2"/>
    <dgm:cxn modelId="{2B29AF32-99C3-42F8-9A14-554F77AA8C8B}" type="presParOf" srcId="{A9072A55-9928-425C-ABFB-450E955D1AAC}" destId="{048636F2-BF4D-467A-B66E-F5330D40FE38}" srcOrd="0" destOrd="0" presId="urn:microsoft.com/office/officeart/2005/8/layout/hierarchy2"/>
    <dgm:cxn modelId="{41AD2062-879A-4906-A3DF-C4970EF9C050}" type="presParOf" srcId="{048636F2-BF4D-467A-B66E-F5330D40FE38}" destId="{540ABD4C-056E-45A6-9BC7-2F79AAA76CAE}" srcOrd="0" destOrd="0" presId="urn:microsoft.com/office/officeart/2005/8/layout/hierarchy2"/>
    <dgm:cxn modelId="{078096AA-918A-4FE9-99A1-23793E5E755C}" type="presParOf" srcId="{A9072A55-9928-425C-ABFB-450E955D1AAC}" destId="{C9BEFA7A-48B3-4B5F-9363-561C45D50800}" srcOrd="1" destOrd="0" presId="urn:microsoft.com/office/officeart/2005/8/layout/hierarchy2"/>
    <dgm:cxn modelId="{C716328B-2DF4-4AE3-831B-80049AEEC920}" type="presParOf" srcId="{C9BEFA7A-48B3-4B5F-9363-561C45D50800}" destId="{91CF5B5D-4C44-4CBC-9822-B7BF25F26A32}" srcOrd="0" destOrd="0" presId="urn:microsoft.com/office/officeart/2005/8/layout/hierarchy2"/>
    <dgm:cxn modelId="{A21E05EF-D5BE-4C48-A3CC-139A1C540D2A}" type="presParOf" srcId="{C9BEFA7A-48B3-4B5F-9363-561C45D50800}" destId="{D88C9A8B-4721-40E2-BC58-9237E5F2BDFE}" srcOrd="1" destOrd="0" presId="urn:microsoft.com/office/officeart/2005/8/layout/hierarchy2"/>
    <dgm:cxn modelId="{D862F9A7-3176-49D0-AAAD-CD8CC2620DE6}" type="presParOf" srcId="{D88C9A8B-4721-40E2-BC58-9237E5F2BDFE}" destId="{EE54DE7A-7D7C-41E6-9F6D-E56AAAE3A342}" srcOrd="0" destOrd="0" presId="urn:microsoft.com/office/officeart/2005/8/layout/hierarchy2"/>
    <dgm:cxn modelId="{17C75396-5B7C-4617-8654-6B3313FC566A}" type="presParOf" srcId="{EE54DE7A-7D7C-41E6-9F6D-E56AAAE3A342}" destId="{FB42E884-9D36-469B-9705-9CB122A1663D}" srcOrd="0" destOrd="0" presId="urn:microsoft.com/office/officeart/2005/8/layout/hierarchy2"/>
    <dgm:cxn modelId="{B1016A90-0FED-4805-9E18-28D0EC7941DF}" type="presParOf" srcId="{D88C9A8B-4721-40E2-BC58-9237E5F2BDFE}" destId="{CE40DA93-FB08-49AE-87A8-C933A80736EB}" srcOrd="1" destOrd="0" presId="urn:microsoft.com/office/officeart/2005/8/layout/hierarchy2"/>
    <dgm:cxn modelId="{12550A15-421F-4B58-82F2-46E3C09AB625}" type="presParOf" srcId="{CE40DA93-FB08-49AE-87A8-C933A80736EB}" destId="{893CC33B-3FC0-4BA4-BC55-37F36ECF7FE4}" srcOrd="0" destOrd="0" presId="urn:microsoft.com/office/officeart/2005/8/layout/hierarchy2"/>
    <dgm:cxn modelId="{84B11FE8-336C-4B22-BC95-DB235F278A99}" type="presParOf" srcId="{CE40DA93-FB08-49AE-87A8-C933A80736EB}" destId="{CFA0C60F-B331-448E-A0EA-58D9AAB10A15}" srcOrd="1" destOrd="0" presId="urn:microsoft.com/office/officeart/2005/8/layout/hierarchy2"/>
    <dgm:cxn modelId="{29B84BDC-8684-4252-8981-236D90A51E22}" type="presParOf" srcId="{D88C9A8B-4721-40E2-BC58-9237E5F2BDFE}" destId="{45C224DD-B315-4589-82CD-485769DC507A}" srcOrd="2" destOrd="0" presId="urn:microsoft.com/office/officeart/2005/8/layout/hierarchy2"/>
    <dgm:cxn modelId="{90E23450-561A-4F71-BC2C-1F0EC45F6051}" type="presParOf" srcId="{45C224DD-B315-4589-82CD-485769DC507A}" destId="{7CA8DA55-38C8-4F73-9C93-1E3E3AEAF252}" srcOrd="0" destOrd="0" presId="urn:microsoft.com/office/officeart/2005/8/layout/hierarchy2"/>
    <dgm:cxn modelId="{81912A69-7D70-454F-BEB1-FA86EAEAAB7E}" type="presParOf" srcId="{D88C9A8B-4721-40E2-BC58-9237E5F2BDFE}" destId="{B7E20F35-8C30-4768-BAA0-CFECB80E48F6}" srcOrd="3" destOrd="0" presId="urn:microsoft.com/office/officeart/2005/8/layout/hierarchy2"/>
    <dgm:cxn modelId="{5B4D7690-BA04-42E4-B00F-D98E38E568BD}" type="presParOf" srcId="{B7E20F35-8C30-4768-BAA0-CFECB80E48F6}" destId="{D793C995-AF52-4659-AE23-D0C9FF61C0FD}" srcOrd="0" destOrd="0" presId="urn:microsoft.com/office/officeart/2005/8/layout/hierarchy2"/>
    <dgm:cxn modelId="{C8C24C91-8436-4B9F-BD74-541E8399297E}" type="presParOf" srcId="{B7E20F35-8C30-4768-BAA0-CFECB80E48F6}" destId="{686E5212-1DF1-4605-B0A3-9F207AC49C26}" srcOrd="1" destOrd="0" presId="urn:microsoft.com/office/officeart/2005/8/layout/hierarchy2"/>
    <dgm:cxn modelId="{0C273305-EF3D-43B9-9BA8-58D1D297660A}" type="presParOf" srcId="{A9072A55-9928-425C-ABFB-450E955D1AAC}" destId="{CB530A4E-4354-4758-951D-4389F0F6D16A}" srcOrd="2" destOrd="0" presId="urn:microsoft.com/office/officeart/2005/8/layout/hierarchy2"/>
    <dgm:cxn modelId="{569EDA1B-CE94-4CC7-BCC3-2C9BCB210A48}" type="presParOf" srcId="{CB530A4E-4354-4758-951D-4389F0F6D16A}" destId="{7D5C82A2-8DAD-40A6-9D5E-E27F7510FF7A}" srcOrd="0" destOrd="0" presId="urn:microsoft.com/office/officeart/2005/8/layout/hierarchy2"/>
    <dgm:cxn modelId="{BA6839E6-9CD6-4CC5-AA0C-42F37A0A68E5}" type="presParOf" srcId="{A9072A55-9928-425C-ABFB-450E955D1AAC}" destId="{0E1DF0D2-8E41-4D68-9EC4-2354C58CACD4}" srcOrd="3" destOrd="0" presId="urn:microsoft.com/office/officeart/2005/8/layout/hierarchy2"/>
    <dgm:cxn modelId="{8D44C749-E829-410B-A505-1D170BA4F254}" type="presParOf" srcId="{0E1DF0D2-8E41-4D68-9EC4-2354C58CACD4}" destId="{97CDC99E-1FFC-4276-90F7-1AB900C1CE1A}" srcOrd="0" destOrd="0" presId="urn:microsoft.com/office/officeart/2005/8/layout/hierarchy2"/>
    <dgm:cxn modelId="{9569EA0B-D036-4BD7-BCB0-3F1275DD8CBB}" type="presParOf" srcId="{0E1DF0D2-8E41-4D68-9EC4-2354C58CACD4}" destId="{AB03A1EA-5700-476A-B368-D9521F2788DF}" srcOrd="1" destOrd="0" presId="urn:microsoft.com/office/officeart/2005/8/layout/hierarchy2"/>
    <dgm:cxn modelId="{3C332434-9842-4B68-906F-CFE64DB2B810}" type="presParOf" srcId="{AB03A1EA-5700-476A-B368-D9521F2788DF}" destId="{EC383FE8-7B11-4BDA-826F-7E9BEE8CEBFA}" srcOrd="0" destOrd="0" presId="urn:microsoft.com/office/officeart/2005/8/layout/hierarchy2"/>
    <dgm:cxn modelId="{0F562015-7137-4DF1-A449-C4DFB3F3A358}" type="presParOf" srcId="{EC383FE8-7B11-4BDA-826F-7E9BEE8CEBFA}" destId="{2EE21167-8986-472D-8877-92650E42774C}" srcOrd="0" destOrd="0" presId="urn:microsoft.com/office/officeart/2005/8/layout/hierarchy2"/>
    <dgm:cxn modelId="{1F44B9E2-5734-4A60-BEB9-ED3F724D00EF}" type="presParOf" srcId="{AB03A1EA-5700-476A-B368-D9521F2788DF}" destId="{A7006A88-CAC6-41AB-9F8E-EDA427A77A2A}" srcOrd="1" destOrd="0" presId="urn:microsoft.com/office/officeart/2005/8/layout/hierarchy2"/>
    <dgm:cxn modelId="{99305378-D1EF-4130-B3F8-BB66C8C926E3}" type="presParOf" srcId="{A7006A88-CAC6-41AB-9F8E-EDA427A77A2A}" destId="{010AA920-B963-46F6-B12D-EFE12D55F17C}" srcOrd="0" destOrd="0" presId="urn:microsoft.com/office/officeart/2005/8/layout/hierarchy2"/>
    <dgm:cxn modelId="{9BC88A14-D633-40BB-B79E-CE1D5DC75044}" type="presParOf" srcId="{A7006A88-CAC6-41AB-9F8E-EDA427A77A2A}" destId="{82327249-D199-4CF2-B312-297B622BBA5A}" srcOrd="1" destOrd="0" presId="urn:microsoft.com/office/officeart/2005/8/layout/hierarchy2"/>
    <dgm:cxn modelId="{AAB54E7E-7718-4F16-B05A-5FC135E00402}" type="presParOf" srcId="{AB03A1EA-5700-476A-B368-D9521F2788DF}" destId="{8241617C-D4F5-45A3-A7D9-E4F37B1BF2CD}" srcOrd="2" destOrd="0" presId="urn:microsoft.com/office/officeart/2005/8/layout/hierarchy2"/>
    <dgm:cxn modelId="{D386CDCE-0B84-42AB-ADB1-29926CC3D5E2}" type="presParOf" srcId="{8241617C-D4F5-45A3-A7D9-E4F37B1BF2CD}" destId="{133B7DB6-5D03-4A1D-820F-51157791D029}" srcOrd="0" destOrd="0" presId="urn:microsoft.com/office/officeart/2005/8/layout/hierarchy2"/>
    <dgm:cxn modelId="{670C2D8C-817A-4D46-9F34-2E286EF98235}" type="presParOf" srcId="{AB03A1EA-5700-476A-B368-D9521F2788DF}" destId="{0E9E4774-29FC-493E-95C1-C9C2BD32A055}" srcOrd="3" destOrd="0" presId="urn:microsoft.com/office/officeart/2005/8/layout/hierarchy2"/>
    <dgm:cxn modelId="{3699C07C-40DF-4FF6-BF1D-F8A3CD330FCF}" type="presParOf" srcId="{0E9E4774-29FC-493E-95C1-C9C2BD32A055}" destId="{AF6D6E59-022D-4740-A6AC-E8C54F1D6ECC}" srcOrd="0" destOrd="0" presId="urn:microsoft.com/office/officeart/2005/8/layout/hierarchy2"/>
    <dgm:cxn modelId="{D1B30393-78F3-4A52-8E19-323360701A41}" type="presParOf" srcId="{0E9E4774-29FC-493E-95C1-C9C2BD32A055}" destId="{32A6BECE-8545-48F7-A24A-F943388105B7}" srcOrd="1" destOrd="0" presId="urn:microsoft.com/office/officeart/2005/8/layout/hierarchy2"/>
    <dgm:cxn modelId="{D9F8D453-1511-4B99-8AE8-99A93F4BC327}" type="presParOf" srcId="{AB03A1EA-5700-476A-B368-D9521F2788DF}" destId="{EA811213-2BEB-4853-BD7F-BD2010DD8B55}" srcOrd="4" destOrd="0" presId="urn:microsoft.com/office/officeart/2005/8/layout/hierarchy2"/>
    <dgm:cxn modelId="{9083AF2B-DA5D-47AD-9109-1CA5CDB72A9D}" type="presParOf" srcId="{EA811213-2BEB-4853-BD7F-BD2010DD8B55}" destId="{A7DDF158-4B24-48C2-98C3-176F8873F8D4}" srcOrd="0" destOrd="0" presId="urn:microsoft.com/office/officeart/2005/8/layout/hierarchy2"/>
    <dgm:cxn modelId="{8F622F10-8355-4593-AE7D-58A43CC5CFB3}" type="presParOf" srcId="{AB03A1EA-5700-476A-B368-D9521F2788DF}" destId="{D173697C-9B71-4197-B7EB-14769FC2622B}" srcOrd="5" destOrd="0" presId="urn:microsoft.com/office/officeart/2005/8/layout/hierarchy2"/>
    <dgm:cxn modelId="{B83C5570-4F9C-43AD-942D-DEFC078DD9D9}" type="presParOf" srcId="{D173697C-9B71-4197-B7EB-14769FC2622B}" destId="{77F4209A-769C-40DE-8BCC-1A92ABBB48F4}" srcOrd="0" destOrd="0" presId="urn:microsoft.com/office/officeart/2005/8/layout/hierarchy2"/>
    <dgm:cxn modelId="{64F76F18-40CA-49F3-9511-AA7A6D674AB6}" type="presParOf" srcId="{D173697C-9B71-4197-B7EB-14769FC2622B}" destId="{E9321365-24D1-4766-99A2-B128D5F5FB60}" srcOrd="1" destOrd="0" presId="urn:microsoft.com/office/officeart/2005/8/layout/hierarchy2"/>
    <dgm:cxn modelId="{10DA3114-028D-4FBA-B0F7-D3C9E7EF9D1B}" type="presParOf" srcId="{A9072A55-9928-425C-ABFB-450E955D1AAC}" destId="{45668781-31E7-4276-ABAA-3B29BC1EE747}" srcOrd="4" destOrd="0" presId="urn:microsoft.com/office/officeart/2005/8/layout/hierarchy2"/>
    <dgm:cxn modelId="{1224D881-49D7-4F41-81DD-F399F7B3E47A}" type="presParOf" srcId="{45668781-31E7-4276-ABAA-3B29BC1EE747}" destId="{ED931E0E-0233-4051-AA72-16F050F12E34}" srcOrd="0" destOrd="0" presId="urn:microsoft.com/office/officeart/2005/8/layout/hierarchy2"/>
    <dgm:cxn modelId="{2A79813D-339A-4C66-A9DE-4D45BE4BF021}" type="presParOf" srcId="{A9072A55-9928-425C-ABFB-450E955D1AAC}" destId="{C8001F3B-847C-4F7F-B648-B544CC2B76A9}" srcOrd="5" destOrd="0" presId="urn:microsoft.com/office/officeart/2005/8/layout/hierarchy2"/>
    <dgm:cxn modelId="{DD4C01B1-5765-4A95-B6F6-C684F99711ED}" type="presParOf" srcId="{C8001F3B-847C-4F7F-B648-B544CC2B76A9}" destId="{D448B11F-E6B4-4555-B2F2-0BC7D04DC872}" srcOrd="0" destOrd="0" presId="urn:microsoft.com/office/officeart/2005/8/layout/hierarchy2"/>
    <dgm:cxn modelId="{E6D7D80B-A704-4DE2-B22A-24D1414D855C}" type="presParOf" srcId="{C8001F3B-847C-4F7F-B648-B544CC2B76A9}" destId="{86719F0F-E441-45DE-B7BD-7E7BC9CE6A35}" srcOrd="1" destOrd="0" presId="urn:microsoft.com/office/officeart/2005/8/layout/hierarchy2"/>
    <dgm:cxn modelId="{59BBE61E-B0C4-494E-8932-74FBD5900B5D}" type="presParOf" srcId="{86719F0F-E441-45DE-B7BD-7E7BC9CE6A35}" destId="{0DF14E61-5C31-4CA3-8E14-94B040357773}" srcOrd="0" destOrd="0" presId="urn:microsoft.com/office/officeart/2005/8/layout/hierarchy2"/>
    <dgm:cxn modelId="{FB5D51C0-801B-434C-8C26-75F8DD78C763}" type="presParOf" srcId="{0DF14E61-5C31-4CA3-8E14-94B040357773}" destId="{E0A2C4D6-4B63-405D-B034-ED24332A6F67}" srcOrd="0" destOrd="0" presId="urn:microsoft.com/office/officeart/2005/8/layout/hierarchy2"/>
    <dgm:cxn modelId="{B3D9B979-1F98-4ADE-9502-52BE2C251F84}" type="presParOf" srcId="{86719F0F-E441-45DE-B7BD-7E7BC9CE6A35}" destId="{694D0320-3118-4B0C-951F-D893A3A5EFC6}" srcOrd="1" destOrd="0" presId="urn:microsoft.com/office/officeart/2005/8/layout/hierarchy2"/>
    <dgm:cxn modelId="{2227BF4D-C9C6-4879-88FA-6DFA8D3DB59F}" type="presParOf" srcId="{694D0320-3118-4B0C-951F-D893A3A5EFC6}" destId="{1EB31890-3A00-4C71-90AC-9B18FFFF2F99}" srcOrd="0" destOrd="0" presId="urn:microsoft.com/office/officeart/2005/8/layout/hierarchy2"/>
    <dgm:cxn modelId="{8631DA1C-3C5A-49CB-8B63-C558622E180D}" type="presParOf" srcId="{694D0320-3118-4B0C-951F-D893A3A5EFC6}" destId="{24ECB5E7-C124-4D52-89A6-6BCF51E3C5CA}" srcOrd="1" destOrd="0" presId="urn:microsoft.com/office/officeart/2005/8/layout/hierarchy2"/>
    <dgm:cxn modelId="{692B80D8-4902-4D1E-9852-6A8C34BA5990}" type="presParOf" srcId="{86719F0F-E441-45DE-B7BD-7E7BC9CE6A35}" destId="{CBB0BB05-D7EB-4BBE-ABB4-FDBF595E3AB7}" srcOrd="2" destOrd="0" presId="urn:microsoft.com/office/officeart/2005/8/layout/hierarchy2"/>
    <dgm:cxn modelId="{77B8FA70-CE1B-4DC9-87B4-2298BFF8C2BE}" type="presParOf" srcId="{CBB0BB05-D7EB-4BBE-ABB4-FDBF595E3AB7}" destId="{6970D954-3492-4DD1-9398-A525B3924758}" srcOrd="0" destOrd="0" presId="urn:microsoft.com/office/officeart/2005/8/layout/hierarchy2"/>
    <dgm:cxn modelId="{35D2D189-6408-4752-86CF-37FBF66DB33D}" type="presParOf" srcId="{86719F0F-E441-45DE-B7BD-7E7BC9CE6A35}" destId="{6D47603E-5725-4540-AB73-3BCB203A770D}" srcOrd="3" destOrd="0" presId="urn:microsoft.com/office/officeart/2005/8/layout/hierarchy2"/>
    <dgm:cxn modelId="{58B4144F-235E-4FE9-B9AC-DB48F4454790}" type="presParOf" srcId="{6D47603E-5725-4540-AB73-3BCB203A770D}" destId="{DFDC75D6-9DE0-43F6-8A27-E6982E0E9528}" srcOrd="0" destOrd="0" presId="urn:microsoft.com/office/officeart/2005/8/layout/hierarchy2"/>
    <dgm:cxn modelId="{07381136-D116-46CE-B2CB-325279F59DFE}" type="presParOf" srcId="{6D47603E-5725-4540-AB73-3BCB203A770D}" destId="{41A41198-8CAB-4353-BFD0-65F29491460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62D27AE-4E91-49FA-9798-A78EA77F8BF4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296467-F9E2-403A-B1D7-470F982CA9B0}">
      <dsp:nvSpPr>
        <dsp:cNvPr id="0" name=""/>
        <dsp:cNvSpPr/>
      </dsp:nvSpPr>
      <dsp:spPr>
        <a:xfrm>
          <a:off x="3616" y="1357788"/>
          <a:ext cx="1581224" cy="1810385"/>
        </a:xfrm>
        <a:prstGeom prst="roundRect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/>
            <a:t>¿Dónde está la estructura del relato?</a:t>
          </a:r>
          <a:endParaRPr lang="es-MX" sz="1600" b="1" kern="1200" dirty="0"/>
        </a:p>
      </dsp:txBody>
      <dsp:txXfrm>
        <a:off x="3616" y="1357788"/>
        <a:ext cx="1581224" cy="1810385"/>
      </dsp:txXfrm>
    </dsp:sp>
    <dsp:sp modelId="{53C9E6FF-8A94-4A29-93AD-A950C8C71250}">
      <dsp:nvSpPr>
        <dsp:cNvPr id="0" name=""/>
        <dsp:cNvSpPr/>
      </dsp:nvSpPr>
      <dsp:spPr>
        <a:xfrm>
          <a:off x="1663902" y="1357788"/>
          <a:ext cx="1581224" cy="1810385"/>
        </a:xfrm>
        <a:prstGeom prst="round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El análisis literario no puede derivarse del modelo de las ciencias experimentales</a:t>
          </a:r>
          <a:endParaRPr lang="es-MX" sz="1300" kern="1200" dirty="0"/>
        </a:p>
      </dsp:txBody>
      <dsp:txXfrm>
        <a:off x="1663902" y="1357788"/>
        <a:ext cx="1581224" cy="1810385"/>
      </dsp:txXfrm>
    </dsp:sp>
    <dsp:sp modelId="{D231B57C-43B7-432C-A300-5F56E1BD3083}">
      <dsp:nvSpPr>
        <dsp:cNvPr id="0" name=""/>
        <dsp:cNvSpPr/>
      </dsp:nvSpPr>
      <dsp:spPr>
        <a:xfrm>
          <a:off x="3324187" y="1357788"/>
          <a:ext cx="1581224" cy="1810385"/>
        </a:xfrm>
        <a:prstGeom prst="round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Buscar una estructura común de forma inductiva es una utopía</a:t>
          </a:r>
          <a:endParaRPr lang="es-MX" sz="1300" kern="1200" dirty="0"/>
        </a:p>
      </dsp:txBody>
      <dsp:txXfrm>
        <a:off x="3324187" y="1357788"/>
        <a:ext cx="1581224" cy="1810385"/>
      </dsp:txXfrm>
    </dsp:sp>
    <dsp:sp modelId="{5F79FE80-15EA-4A9C-A777-3F40D63CD61F}">
      <dsp:nvSpPr>
        <dsp:cNvPr id="0" name=""/>
        <dsp:cNvSpPr/>
      </dsp:nvSpPr>
      <dsp:spPr>
        <a:xfrm>
          <a:off x="4984473" y="1357788"/>
          <a:ext cx="1581224" cy="1810385"/>
        </a:xfrm>
        <a:prstGeom prst="round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El modelo deductivo permite un análisis desmenuzado al concebir un modelo hipotético de descripción</a:t>
          </a:r>
          <a:endParaRPr lang="es-MX" sz="1300" kern="1200" dirty="0"/>
        </a:p>
      </dsp:txBody>
      <dsp:txXfrm>
        <a:off x="4984473" y="1357788"/>
        <a:ext cx="1581224" cy="1810385"/>
      </dsp:txXfrm>
    </dsp:sp>
    <dsp:sp modelId="{96284FAB-E689-4BD1-B0C7-B2C6E588E83F}">
      <dsp:nvSpPr>
        <dsp:cNvPr id="0" name=""/>
        <dsp:cNvSpPr/>
      </dsp:nvSpPr>
      <dsp:spPr>
        <a:xfrm>
          <a:off x="6644759" y="1357788"/>
          <a:ext cx="1581224" cy="1810385"/>
        </a:xfrm>
        <a:prstGeom prst="roundRect">
          <a:avLst/>
        </a:prstGeom>
        <a:solidFill>
          <a:schemeClr val="tx1">
            <a:lumMod val="75000"/>
            <a:lumOff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/>
            <a:t>Para encontrarla  es necesaria una teoría: la lingüística </a:t>
          </a:r>
          <a:endParaRPr lang="es-MX" sz="1600" b="1" kern="1200" dirty="0"/>
        </a:p>
      </dsp:txBody>
      <dsp:txXfrm>
        <a:off x="6644759" y="1357788"/>
        <a:ext cx="1581224" cy="181038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91E5C40-C7A9-4060-8DB1-76B2E6A99983}">
      <dsp:nvSpPr>
        <dsp:cNvPr id="0" name=""/>
        <dsp:cNvSpPr/>
      </dsp:nvSpPr>
      <dsp:spPr>
        <a:xfrm>
          <a:off x="-164313" y="0"/>
          <a:ext cx="8758310" cy="5429288"/>
        </a:xfrm>
        <a:prstGeom prst="ellipse">
          <a:avLst/>
        </a:prstGeom>
        <a:solidFill>
          <a:schemeClr val="tx1">
            <a:lumMod val="95000"/>
            <a:lumOff val="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Lingüística</a:t>
          </a:r>
          <a:endParaRPr lang="es-MX" sz="2800" kern="1200" dirty="0"/>
        </a:p>
      </dsp:txBody>
      <dsp:txXfrm>
        <a:off x="2990430" y="271464"/>
        <a:ext cx="2448823" cy="814393"/>
      </dsp:txXfrm>
    </dsp:sp>
    <dsp:sp modelId="{A2E39514-ACCB-497A-BB2D-502BA5C1E878}">
      <dsp:nvSpPr>
        <dsp:cNvPr id="0" name=""/>
        <dsp:cNvSpPr/>
      </dsp:nvSpPr>
      <dsp:spPr>
        <a:xfrm>
          <a:off x="1034821" y="1089267"/>
          <a:ext cx="6360041" cy="4336611"/>
        </a:xfrm>
        <a:prstGeom prst="ellipse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La frase no puede reducirse a una serie, es un orden</a:t>
          </a:r>
          <a:endParaRPr lang="es-MX" sz="1600" kern="1200" dirty="0"/>
        </a:p>
      </dsp:txBody>
      <dsp:txXfrm>
        <a:off x="3103424" y="1349463"/>
        <a:ext cx="2222834" cy="780590"/>
      </dsp:txXfrm>
    </dsp:sp>
    <dsp:sp modelId="{466E4970-CC4A-4B64-B0AD-6F8BC0295F5F}">
      <dsp:nvSpPr>
        <dsp:cNvPr id="0" name=""/>
        <dsp:cNvSpPr/>
      </dsp:nvSpPr>
      <dsp:spPr>
        <a:xfrm>
          <a:off x="1965569" y="2171715"/>
          <a:ext cx="4498545" cy="3257572"/>
        </a:xfrm>
        <a:prstGeom prst="ellipse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El discurso no tiene nada que no haya en la frase</a:t>
          </a:r>
          <a:endParaRPr lang="es-MX" sz="1600" kern="1200" dirty="0"/>
        </a:p>
      </dsp:txBody>
      <dsp:txXfrm>
        <a:off x="3166680" y="2416033"/>
        <a:ext cx="2096322" cy="732953"/>
      </dsp:txXfrm>
    </dsp:sp>
    <dsp:sp modelId="{D5A7E82C-6A37-47AE-8816-45EFEC689C96}">
      <dsp:nvSpPr>
        <dsp:cNvPr id="0" name=""/>
        <dsp:cNvSpPr/>
      </dsp:nvSpPr>
      <dsp:spPr>
        <a:xfrm>
          <a:off x="2353367" y="3257572"/>
          <a:ext cx="3722949" cy="2171715"/>
        </a:xfrm>
        <a:prstGeom prst="ellipse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tx1"/>
              </a:solidFill>
            </a:rPr>
            <a:t>El discurso tiene su propia gramática y debe ser objeto de una segunda lingüística</a:t>
          </a:r>
          <a:endParaRPr lang="es-MX" sz="1600" b="1" kern="1200" dirty="0">
            <a:solidFill>
              <a:schemeClr val="tx1"/>
            </a:solidFill>
          </a:endParaRPr>
        </a:p>
      </dsp:txBody>
      <dsp:txXfrm>
        <a:off x="2898580" y="3800501"/>
        <a:ext cx="2632522" cy="108585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2AD84F-D823-4527-8DEA-38C8197D0278}">
      <dsp:nvSpPr>
        <dsp:cNvPr id="0" name=""/>
        <dsp:cNvSpPr/>
      </dsp:nvSpPr>
      <dsp:spPr>
        <a:xfrm>
          <a:off x="828652" y="2152"/>
          <a:ext cx="6572295" cy="1291902"/>
        </a:xfrm>
        <a:prstGeom prst="roundRect">
          <a:avLst>
            <a:gd name="adj" fmla="val 10000"/>
          </a:avLst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smtClean="0"/>
            <a:t>Los niveles de la frase tienen una relación jerárquica, cada uno debe describirse independientemente.</a:t>
          </a:r>
          <a:endParaRPr lang="es-MX" sz="2700" kern="1200" dirty="0"/>
        </a:p>
      </dsp:txBody>
      <dsp:txXfrm>
        <a:off x="828652" y="2152"/>
        <a:ext cx="6572295" cy="1291902"/>
      </dsp:txXfrm>
    </dsp:sp>
    <dsp:sp modelId="{BFAAF47C-C1E3-4F1C-A0EA-AD17EA498F24}">
      <dsp:nvSpPr>
        <dsp:cNvPr id="0" name=""/>
        <dsp:cNvSpPr/>
      </dsp:nvSpPr>
      <dsp:spPr>
        <a:xfrm>
          <a:off x="1485881" y="1294054"/>
          <a:ext cx="657229" cy="9689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8926"/>
              </a:lnTo>
              <a:lnTo>
                <a:pt x="657229" y="9689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F20805-CD13-4E87-8C9A-D3082B166B49}">
      <dsp:nvSpPr>
        <dsp:cNvPr id="0" name=""/>
        <dsp:cNvSpPr/>
      </dsp:nvSpPr>
      <dsp:spPr>
        <a:xfrm>
          <a:off x="2143111" y="1617030"/>
          <a:ext cx="4733861" cy="12919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smtClean="0"/>
            <a:t>En el discurso hay relaciones distribucionales cuando sus elementos están al mismo nivel.</a:t>
          </a:r>
          <a:endParaRPr lang="es-MX" sz="2700" kern="1200" dirty="0"/>
        </a:p>
      </dsp:txBody>
      <dsp:txXfrm>
        <a:off x="2143111" y="1617030"/>
        <a:ext cx="4733861" cy="1291902"/>
      </dsp:txXfrm>
    </dsp:sp>
    <dsp:sp modelId="{E4F29B21-2A77-4507-A233-D8DC1C41176F}">
      <dsp:nvSpPr>
        <dsp:cNvPr id="0" name=""/>
        <dsp:cNvSpPr/>
      </dsp:nvSpPr>
      <dsp:spPr>
        <a:xfrm>
          <a:off x="1485881" y="1294054"/>
          <a:ext cx="657229" cy="25838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3805"/>
              </a:lnTo>
              <a:lnTo>
                <a:pt x="657229" y="25838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15222A-C8D6-44F3-BC3C-F1A9AEDA2DC7}">
      <dsp:nvSpPr>
        <dsp:cNvPr id="0" name=""/>
        <dsp:cNvSpPr/>
      </dsp:nvSpPr>
      <dsp:spPr>
        <a:xfrm>
          <a:off x="2143111" y="3231908"/>
          <a:ext cx="4686360" cy="12919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smtClean="0"/>
            <a:t>Y hay relaciones integradoras cuando guardan una disposición jerárquica.</a:t>
          </a:r>
          <a:endParaRPr lang="es-MX" sz="2700" kern="1200" dirty="0"/>
        </a:p>
      </dsp:txBody>
      <dsp:txXfrm>
        <a:off x="2143111" y="3231908"/>
        <a:ext cx="4686360" cy="129190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007558D-FE82-4073-B58D-A82ED10FC323}">
      <dsp:nvSpPr>
        <dsp:cNvPr id="0" name=""/>
        <dsp:cNvSpPr/>
      </dsp:nvSpPr>
      <dsp:spPr>
        <a:xfrm>
          <a:off x="3257833" y="2361575"/>
          <a:ext cx="1813974" cy="1813974"/>
        </a:xfrm>
        <a:prstGeom prst="ellipse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kern="1200" dirty="0" smtClean="0"/>
            <a:t>Niveles del relato</a:t>
          </a:r>
          <a:endParaRPr lang="es-MX" sz="2900" kern="1200" dirty="0"/>
        </a:p>
      </dsp:txBody>
      <dsp:txXfrm>
        <a:off x="3257833" y="2361575"/>
        <a:ext cx="1813974" cy="1813974"/>
      </dsp:txXfrm>
    </dsp:sp>
    <dsp:sp modelId="{42ABD8B6-EF31-4AB5-9280-9E32F75E00F6}">
      <dsp:nvSpPr>
        <dsp:cNvPr id="0" name=""/>
        <dsp:cNvSpPr/>
      </dsp:nvSpPr>
      <dsp:spPr>
        <a:xfrm rot="16200000">
          <a:off x="3892531" y="2069687"/>
          <a:ext cx="544578" cy="39199"/>
        </a:xfrm>
        <a:custGeom>
          <a:avLst/>
          <a:gdLst/>
          <a:ahLst/>
          <a:cxnLst/>
          <a:rect l="0" t="0" r="0" b="0"/>
          <a:pathLst>
            <a:path>
              <a:moveTo>
                <a:pt x="0" y="19599"/>
              </a:moveTo>
              <a:lnTo>
                <a:pt x="544578" y="1959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 rot="16200000">
        <a:off x="4151206" y="2075672"/>
        <a:ext cx="27228" cy="27228"/>
      </dsp:txXfrm>
    </dsp:sp>
    <dsp:sp modelId="{E9ECB02B-5753-4253-8559-15FA4CA342B3}">
      <dsp:nvSpPr>
        <dsp:cNvPr id="0" name=""/>
        <dsp:cNvSpPr/>
      </dsp:nvSpPr>
      <dsp:spPr>
        <a:xfrm>
          <a:off x="3257833" y="3022"/>
          <a:ext cx="1813974" cy="1813974"/>
        </a:xfrm>
        <a:prstGeom prst="ellipse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b="1" kern="1200" dirty="0" smtClean="0"/>
            <a:t>Funciones: </a:t>
          </a:r>
          <a:r>
            <a:rPr lang="es-MX" sz="1500" kern="1200" dirty="0" smtClean="0"/>
            <a:t>interacción entre sus unidades (</a:t>
          </a:r>
          <a:r>
            <a:rPr lang="es-MX" sz="1500" kern="1200" dirty="0" err="1" smtClean="0"/>
            <a:t>Propp</a:t>
          </a:r>
          <a:r>
            <a:rPr lang="es-MX" sz="1500" kern="1200" dirty="0" smtClean="0"/>
            <a:t> y </a:t>
          </a:r>
          <a:r>
            <a:rPr lang="es-MX" sz="1500" kern="1200" dirty="0" err="1" smtClean="0"/>
            <a:t>Béremond</a:t>
          </a:r>
          <a:r>
            <a:rPr lang="es-MX" sz="1500" kern="1200" dirty="0" smtClean="0"/>
            <a:t>)</a:t>
          </a:r>
          <a:endParaRPr lang="es-MX" sz="1500" kern="1200" dirty="0"/>
        </a:p>
      </dsp:txBody>
      <dsp:txXfrm>
        <a:off x="3257833" y="3022"/>
        <a:ext cx="1813974" cy="1813974"/>
      </dsp:txXfrm>
    </dsp:sp>
    <dsp:sp modelId="{D05FAD97-533C-49F5-964E-D17B29A602ED}">
      <dsp:nvSpPr>
        <dsp:cNvPr id="0" name=""/>
        <dsp:cNvSpPr/>
      </dsp:nvSpPr>
      <dsp:spPr>
        <a:xfrm rot="1800000">
          <a:off x="4913815" y="3838601"/>
          <a:ext cx="544578" cy="39199"/>
        </a:xfrm>
        <a:custGeom>
          <a:avLst/>
          <a:gdLst/>
          <a:ahLst/>
          <a:cxnLst/>
          <a:rect l="0" t="0" r="0" b="0"/>
          <a:pathLst>
            <a:path>
              <a:moveTo>
                <a:pt x="0" y="19599"/>
              </a:moveTo>
              <a:lnTo>
                <a:pt x="544578" y="1959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 rot="1800000">
        <a:off x="5172490" y="3844587"/>
        <a:ext cx="27228" cy="27228"/>
      </dsp:txXfrm>
    </dsp:sp>
    <dsp:sp modelId="{DE5DB846-1A47-4264-96FF-E230C1FBC020}">
      <dsp:nvSpPr>
        <dsp:cNvPr id="0" name=""/>
        <dsp:cNvSpPr/>
      </dsp:nvSpPr>
      <dsp:spPr>
        <a:xfrm>
          <a:off x="5300400" y="3540852"/>
          <a:ext cx="1813974" cy="1813974"/>
        </a:xfrm>
        <a:prstGeom prst="ellipse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b="1" kern="1200" dirty="0" smtClean="0"/>
            <a:t>Acciones: </a:t>
          </a:r>
          <a:r>
            <a:rPr lang="es-MX" sz="1500" kern="1200" dirty="0" smtClean="0"/>
            <a:t>personajes actantes (</a:t>
          </a:r>
          <a:r>
            <a:rPr lang="es-MX" sz="1500" kern="1200" dirty="0" err="1" smtClean="0"/>
            <a:t>Greimas</a:t>
          </a:r>
          <a:r>
            <a:rPr lang="es-MX" sz="1500" kern="1200" dirty="0" smtClean="0"/>
            <a:t>)</a:t>
          </a:r>
          <a:endParaRPr lang="es-MX" sz="1500" kern="1200" dirty="0"/>
        </a:p>
      </dsp:txBody>
      <dsp:txXfrm>
        <a:off x="5300400" y="3540852"/>
        <a:ext cx="1813974" cy="1813974"/>
      </dsp:txXfrm>
    </dsp:sp>
    <dsp:sp modelId="{4903C6EE-2628-4466-A148-4BED1ACD250E}">
      <dsp:nvSpPr>
        <dsp:cNvPr id="0" name=""/>
        <dsp:cNvSpPr/>
      </dsp:nvSpPr>
      <dsp:spPr>
        <a:xfrm rot="9000000">
          <a:off x="2871248" y="3838601"/>
          <a:ext cx="544578" cy="39199"/>
        </a:xfrm>
        <a:custGeom>
          <a:avLst/>
          <a:gdLst/>
          <a:ahLst/>
          <a:cxnLst/>
          <a:rect l="0" t="0" r="0" b="0"/>
          <a:pathLst>
            <a:path>
              <a:moveTo>
                <a:pt x="0" y="19599"/>
              </a:moveTo>
              <a:lnTo>
                <a:pt x="544578" y="1959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 rot="9000000">
        <a:off x="3129923" y="3844587"/>
        <a:ext cx="27228" cy="27228"/>
      </dsp:txXfrm>
    </dsp:sp>
    <dsp:sp modelId="{4D864A45-419C-4823-B8D1-9D23192059FB}">
      <dsp:nvSpPr>
        <dsp:cNvPr id="0" name=""/>
        <dsp:cNvSpPr/>
      </dsp:nvSpPr>
      <dsp:spPr>
        <a:xfrm>
          <a:off x="1215266" y="3540852"/>
          <a:ext cx="1813974" cy="1813974"/>
        </a:xfrm>
        <a:prstGeom prst="ellipse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b="1" kern="1200" dirty="0" smtClean="0"/>
            <a:t>Narración: </a:t>
          </a:r>
          <a:r>
            <a:rPr lang="es-MX" sz="1500" kern="1200" dirty="0" smtClean="0"/>
            <a:t>el discurso como un todo (</a:t>
          </a:r>
          <a:r>
            <a:rPr lang="es-MX" sz="1500" kern="1200" dirty="0" err="1" smtClean="0"/>
            <a:t>Todorov</a:t>
          </a:r>
          <a:r>
            <a:rPr lang="es-MX" sz="1500" kern="1200" dirty="0" smtClean="0"/>
            <a:t>) </a:t>
          </a:r>
          <a:endParaRPr lang="es-MX" sz="1500" kern="1200" dirty="0"/>
        </a:p>
      </dsp:txBody>
      <dsp:txXfrm>
        <a:off x="1215266" y="3540852"/>
        <a:ext cx="1813974" cy="1813974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DB088ED-D304-4305-8A1D-6868125CA2BB}">
      <dsp:nvSpPr>
        <dsp:cNvPr id="0" name=""/>
        <dsp:cNvSpPr/>
      </dsp:nvSpPr>
      <dsp:spPr>
        <a:xfrm rot="16200000">
          <a:off x="925909" y="-925909"/>
          <a:ext cx="2262981" cy="4114800"/>
        </a:xfrm>
        <a:prstGeom prst="round1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0" kern="1200" dirty="0" smtClean="0"/>
            <a:t>Unidad: todo segmento de la historia que se presente como el término de una correlación</a:t>
          </a:r>
          <a:endParaRPr lang="es-MX" sz="1800" b="0" kern="1200" dirty="0"/>
        </a:p>
      </dsp:txBody>
      <dsp:txXfrm rot="16200000">
        <a:off x="1208781" y="-1208781"/>
        <a:ext cx="1697236" cy="4114800"/>
      </dsp:txXfrm>
    </dsp:sp>
    <dsp:sp modelId="{A7F76986-8FBE-451B-ADDE-AC0B5113C3E1}">
      <dsp:nvSpPr>
        <dsp:cNvPr id="0" name=""/>
        <dsp:cNvSpPr/>
      </dsp:nvSpPr>
      <dsp:spPr>
        <a:xfrm>
          <a:off x="4114800" y="0"/>
          <a:ext cx="4114800" cy="2262981"/>
        </a:xfrm>
        <a:prstGeom prst="round1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0" kern="1200" dirty="0" smtClean="0"/>
            <a:t>Las funciones son gérmenes que maduran en el relato</a:t>
          </a:r>
          <a:endParaRPr lang="es-MX" sz="1800" b="0" kern="1200" dirty="0"/>
        </a:p>
      </dsp:txBody>
      <dsp:txXfrm>
        <a:off x="4114800" y="0"/>
        <a:ext cx="4114800" cy="1697236"/>
      </dsp:txXfrm>
    </dsp:sp>
    <dsp:sp modelId="{288B395F-7912-4E2C-97AC-2DB02987F87D}">
      <dsp:nvSpPr>
        <dsp:cNvPr id="0" name=""/>
        <dsp:cNvSpPr/>
      </dsp:nvSpPr>
      <dsp:spPr>
        <a:xfrm rot="10800000">
          <a:off x="0" y="2262981"/>
          <a:ext cx="4114800" cy="2262981"/>
        </a:xfrm>
        <a:prstGeom prst="round1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0" kern="1200" dirty="0" smtClean="0"/>
            <a:t>Hasta el menor detalle es funcional en el relato</a:t>
          </a:r>
          <a:endParaRPr lang="es-MX" sz="1800" b="0" kern="1200" dirty="0"/>
        </a:p>
      </dsp:txBody>
      <dsp:txXfrm rot="10800000">
        <a:off x="0" y="2828726"/>
        <a:ext cx="4114800" cy="1697236"/>
      </dsp:txXfrm>
    </dsp:sp>
    <dsp:sp modelId="{6E021AAC-2BC1-4B9F-A065-07E4B606F9EC}">
      <dsp:nvSpPr>
        <dsp:cNvPr id="0" name=""/>
        <dsp:cNvSpPr/>
      </dsp:nvSpPr>
      <dsp:spPr>
        <a:xfrm rot="5400000">
          <a:off x="5040709" y="1337072"/>
          <a:ext cx="2262981" cy="4114800"/>
        </a:xfrm>
        <a:prstGeom prst="round1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0" kern="1200" dirty="0" smtClean="0"/>
            <a:t>La función, desde el punto de vista lingüístico es una </a:t>
          </a:r>
          <a:r>
            <a:rPr lang="es-MX" sz="1800" b="1" kern="1200" dirty="0" smtClean="0"/>
            <a:t>unidad de contenido. </a:t>
          </a:r>
          <a:r>
            <a:rPr lang="es-MX" sz="1800" b="0" kern="1200" dirty="0" smtClean="0"/>
            <a:t>Las funciones están representadas por unidades superiores a la frase</a:t>
          </a:r>
          <a:endParaRPr lang="es-MX" sz="1800" b="0" kern="1200" dirty="0"/>
        </a:p>
      </dsp:txBody>
      <dsp:txXfrm rot="5400000">
        <a:off x="5323581" y="1619944"/>
        <a:ext cx="1697236" cy="4114800"/>
      </dsp:txXfrm>
    </dsp:sp>
    <dsp:sp modelId="{F478DCBF-70C4-4258-9ABE-FC61FC2CC311}">
      <dsp:nvSpPr>
        <dsp:cNvPr id="0" name=""/>
        <dsp:cNvSpPr/>
      </dsp:nvSpPr>
      <dsp:spPr>
        <a:xfrm>
          <a:off x="2880359" y="1697236"/>
          <a:ext cx="2468880" cy="1131490"/>
        </a:xfrm>
        <a:prstGeom prst="roundRect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bg1"/>
              </a:solidFill>
            </a:rPr>
            <a:t>Las unidades, al relacionarse, adquieren </a:t>
          </a:r>
          <a:r>
            <a:rPr lang="es-MX" sz="1800" kern="1200" dirty="0" smtClean="0"/>
            <a:t>el </a:t>
          </a:r>
          <a:r>
            <a:rPr lang="es-MX" sz="1800" kern="1200" dirty="0" smtClean="0">
              <a:solidFill>
                <a:schemeClr val="bg1"/>
              </a:solidFill>
            </a:rPr>
            <a:t>carácter de funciones</a:t>
          </a:r>
          <a:endParaRPr lang="es-MX" sz="1800" kern="1200" dirty="0">
            <a:solidFill>
              <a:schemeClr val="bg1"/>
            </a:solidFill>
          </a:endParaRPr>
        </a:p>
      </dsp:txBody>
      <dsp:txXfrm>
        <a:off x="2880359" y="1697236"/>
        <a:ext cx="2468880" cy="113149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62D27AE-4E91-49FA-9798-A78EA77F8BF4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296467-F9E2-403A-B1D7-470F982CA9B0}">
      <dsp:nvSpPr>
        <dsp:cNvPr id="0" name=""/>
        <dsp:cNvSpPr/>
      </dsp:nvSpPr>
      <dsp:spPr>
        <a:xfrm>
          <a:off x="3616" y="1357788"/>
          <a:ext cx="1581224" cy="1810385"/>
        </a:xfrm>
        <a:prstGeom prst="roundRect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/>
            <a:t>¿Quién es el dador del </a:t>
          </a:r>
          <a:r>
            <a:rPr lang="es-MX" sz="1600" b="1" kern="1200" dirty="0" smtClean="0"/>
            <a:t>relato?</a:t>
          </a:r>
          <a:endParaRPr lang="es-MX" sz="1600" b="1" kern="1200" dirty="0"/>
        </a:p>
      </dsp:txBody>
      <dsp:txXfrm>
        <a:off x="3616" y="1357788"/>
        <a:ext cx="1581224" cy="1810385"/>
      </dsp:txXfrm>
    </dsp:sp>
    <dsp:sp modelId="{53C9E6FF-8A94-4A29-93AD-A950C8C71250}">
      <dsp:nvSpPr>
        <dsp:cNvPr id="0" name=""/>
        <dsp:cNvSpPr/>
      </dsp:nvSpPr>
      <dsp:spPr>
        <a:xfrm>
          <a:off x="1663902" y="1357788"/>
          <a:ext cx="1581224" cy="1810385"/>
        </a:xfrm>
        <a:prstGeom prst="round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El relato es emitido por una persona</a:t>
          </a:r>
        </a:p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(autor)</a:t>
          </a:r>
          <a:endParaRPr lang="es-MX" sz="1300" kern="1200" dirty="0"/>
        </a:p>
      </dsp:txBody>
      <dsp:txXfrm>
        <a:off x="1663902" y="1357788"/>
        <a:ext cx="1581224" cy="1810385"/>
      </dsp:txXfrm>
    </dsp:sp>
    <dsp:sp modelId="{D231B57C-43B7-432C-A300-5F56E1BD3083}">
      <dsp:nvSpPr>
        <dsp:cNvPr id="0" name=""/>
        <dsp:cNvSpPr/>
      </dsp:nvSpPr>
      <dsp:spPr>
        <a:xfrm>
          <a:off x="3324187" y="1357788"/>
          <a:ext cx="1581224" cy="1810385"/>
        </a:xfrm>
        <a:prstGeom prst="round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Dentro de éste hay una conciencia total que emite la historia desde un punto de vista superior</a:t>
          </a:r>
        </a:p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(narrador omnisciente)</a:t>
          </a:r>
          <a:endParaRPr lang="es-MX" sz="1300" kern="1200" dirty="0"/>
        </a:p>
      </dsp:txBody>
      <dsp:txXfrm>
        <a:off x="3324187" y="1357788"/>
        <a:ext cx="1581224" cy="1810385"/>
      </dsp:txXfrm>
    </dsp:sp>
    <dsp:sp modelId="{5F79FE80-15EA-4A9C-A777-3F40D63CD61F}">
      <dsp:nvSpPr>
        <dsp:cNvPr id="0" name=""/>
        <dsp:cNvSpPr/>
      </dsp:nvSpPr>
      <dsp:spPr>
        <a:xfrm>
          <a:off x="4984473" y="1357788"/>
          <a:ext cx="1581224" cy="1810385"/>
        </a:xfrm>
        <a:prstGeom prst="round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Cada persona es emisor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(narrador en primera o tercera persona)</a:t>
          </a:r>
          <a:endParaRPr lang="es-MX" sz="1300" kern="1200" dirty="0"/>
        </a:p>
      </dsp:txBody>
      <dsp:txXfrm>
        <a:off x="4984473" y="1357788"/>
        <a:ext cx="1581224" cy="1810385"/>
      </dsp:txXfrm>
    </dsp:sp>
    <dsp:sp modelId="{96284FAB-E689-4BD1-B0C7-B2C6E588E83F}">
      <dsp:nvSpPr>
        <dsp:cNvPr id="0" name=""/>
        <dsp:cNvSpPr/>
      </dsp:nvSpPr>
      <dsp:spPr>
        <a:xfrm>
          <a:off x="6644759" y="1357788"/>
          <a:ext cx="1581224" cy="1810385"/>
        </a:xfrm>
        <a:prstGeom prst="roundRect">
          <a:avLst/>
        </a:prstGeom>
        <a:solidFill>
          <a:schemeClr val="tx1">
            <a:lumMod val="75000"/>
            <a:lumOff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/>
            <a:t>Quien habla (en el relato) no es quien escribe (en la vida) y quien escribe no es quien existe </a:t>
          </a:r>
          <a:endParaRPr lang="es-MX" sz="1600" b="1" kern="1200" dirty="0"/>
        </a:p>
      </dsp:txBody>
      <dsp:txXfrm>
        <a:off x="6644759" y="1357788"/>
        <a:ext cx="1581224" cy="1810385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29480B-B259-4BDB-AC20-8FA2077FDAB9}">
      <dsp:nvSpPr>
        <dsp:cNvPr id="0" name=""/>
        <dsp:cNvSpPr/>
      </dsp:nvSpPr>
      <dsp:spPr>
        <a:xfrm>
          <a:off x="1687" y="2130094"/>
          <a:ext cx="2338199" cy="1169099"/>
        </a:xfrm>
        <a:prstGeom prst="roundRect">
          <a:avLst>
            <a:gd name="adj" fmla="val 10000"/>
          </a:avLst>
        </a:prstGeom>
        <a:solidFill>
          <a:schemeClr val="tx1">
            <a:lumMod val="95000"/>
            <a:lumOff val="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200" kern="1200" dirty="0" smtClean="0"/>
            <a:t>El relato</a:t>
          </a:r>
          <a:endParaRPr lang="es-MX" sz="5200" kern="1200" dirty="0"/>
        </a:p>
      </dsp:txBody>
      <dsp:txXfrm>
        <a:off x="1687" y="2130094"/>
        <a:ext cx="2338199" cy="1169099"/>
      </dsp:txXfrm>
    </dsp:sp>
    <dsp:sp modelId="{048636F2-BF4D-467A-B66E-F5330D40FE38}">
      <dsp:nvSpPr>
        <dsp:cNvPr id="0" name=""/>
        <dsp:cNvSpPr/>
      </dsp:nvSpPr>
      <dsp:spPr>
        <a:xfrm rot="3865977">
          <a:off x="1998452" y="3237106"/>
          <a:ext cx="1201317" cy="38759"/>
        </a:xfrm>
        <a:custGeom>
          <a:avLst/>
          <a:gdLst/>
          <a:ahLst/>
          <a:cxnLst/>
          <a:rect l="0" t="0" r="0" b="0"/>
          <a:pathLst>
            <a:path>
              <a:moveTo>
                <a:pt x="0" y="19379"/>
              </a:moveTo>
              <a:lnTo>
                <a:pt x="1201317" y="193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 rot="3865977">
        <a:off x="2569078" y="3226453"/>
        <a:ext cx="60065" cy="60065"/>
      </dsp:txXfrm>
    </dsp:sp>
    <dsp:sp modelId="{91CF5B5D-4C44-4CBC-9822-B7BF25F26A32}">
      <dsp:nvSpPr>
        <dsp:cNvPr id="0" name=""/>
        <dsp:cNvSpPr/>
      </dsp:nvSpPr>
      <dsp:spPr>
        <a:xfrm>
          <a:off x="2858335" y="3213779"/>
          <a:ext cx="2338199" cy="1169099"/>
        </a:xfrm>
        <a:prstGeom prst="roundRect">
          <a:avLst>
            <a:gd name="adj" fmla="val 10000"/>
          </a:avLst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La narración: la voz  integradora</a:t>
          </a:r>
          <a:endParaRPr lang="es-MX" sz="1600" kern="1200" dirty="0"/>
        </a:p>
      </dsp:txBody>
      <dsp:txXfrm>
        <a:off x="2858335" y="3213779"/>
        <a:ext cx="2338199" cy="1169099"/>
      </dsp:txXfrm>
    </dsp:sp>
    <dsp:sp modelId="{EE54DE7A-7D7C-41E6-9F6D-E56AAAE3A342}">
      <dsp:nvSpPr>
        <dsp:cNvPr id="0" name=""/>
        <dsp:cNvSpPr/>
      </dsp:nvSpPr>
      <dsp:spPr>
        <a:xfrm rot="20896466">
          <a:off x="5188725" y="3702899"/>
          <a:ext cx="748433" cy="38759"/>
        </a:xfrm>
        <a:custGeom>
          <a:avLst/>
          <a:gdLst/>
          <a:ahLst/>
          <a:cxnLst/>
          <a:rect l="0" t="0" r="0" b="0"/>
          <a:pathLst>
            <a:path>
              <a:moveTo>
                <a:pt x="0" y="19379"/>
              </a:moveTo>
              <a:lnTo>
                <a:pt x="748433" y="193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 rot="20896466">
        <a:off x="5544231" y="3703568"/>
        <a:ext cx="37421" cy="37421"/>
      </dsp:txXfrm>
    </dsp:sp>
    <dsp:sp modelId="{893CC33B-3FC0-4BA4-BC55-37F36ECF7FE4}">
      <dsp:nvSpPr>
        <dsp:cNvPr id="0" name=""/>
        <dsp:cNvSpPr/>
      </dsp:nvSpPr>
      <dsp:spPr>
        <a:xfrm>
          <a:off x="5929349" y="3431085"/>
          <a:ext cx="1442131" cy="430287"/>
        </a:xfrm>
        <a:prstGeom prst="roundRect">
          <a:avLst>
            <a:gd name="adj" fmla="val 10000"/>
          </a:avLst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Dador (autor)</a:t>
          </a:r>
          <a:endParaRPr lang="es-MX" sz="1600" kern="1200" dirty="0"/>
        </a:p>
      </dsp:txBody>
      <dsp:txXfrm>
        <a:off x="5929349" y="3431085"/>
        <a:ext cx="1442131" cy="430287"/>
      </dsp:txXfrm>
    </dsp:sp>
    <dsp:sp modelId="{45C224DD-B315-4589-82CD-485769DC507A}">
      <dsp:nvSpPr>
        <dsp:cNvPr id="0" name=""/>
        <dsp:cNvSpPr/>
      </dsp:nvSpPr>
      <dsp:spPr>
        <a:xfrm rot="2595208">
          <a:off x="5059863" y="4123672"/>
          <a:ext cx="1006158" cy="38759"/>
        </a:xfrm>
        <a:custGeom>
          <a:avLst/>
          <a:gdLst/>
          <a:ahLst/>
          <a:cxnLst/>
          <a:rect l="0" t="0" r="0" b="0"/>
          <a:pathLst>
            <a:path>
              <a:moveTo>
                <a:pt x="0" y="19379"/>
              </a:moveTo>
              <a:lnTo>
                <a:pt x="1006158" y="193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 rot="2595208">
        <a:off x="5537788" y="4117898"/>
        <a:ext cx="50307" cy="50307"/>
      </dsp:txXfrm>
    </dsp:sp>
    <dsp:sp modelId="{D793C995-AF52-4659-AE23-D0C9FF61C0FD}">
      <dsp:nvSpPr>
        <dsp:cNvPr id="0" name=""/>
        <dsp:cNvSpPr/>
      </dsp:nvSpPr>
      <dsp:spPr>
        <a:xfrm>
          <a:off x="5929349" y="4216907"/>
          <a:ext cx="1652662" cy="541737"/>
        </a:xfrm>
        <a:prstGeom prst="roundRect">
          <a:avLst>
            <a:gd name="adj" fmla="val 10000"/>
          </a:avLst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Expositor (narrador)</a:t>
          </a:r>
          <a:endParaRPr lang="es-MX" sz="1600" kern="1200" dirty="0"/>
        </a:p>
      </dsp:txBody>
      <dsp:txXfrm>
        <a:off x="5929349" y="4216907"/>
        <a:ext cx="1652662" cy="541737"/>
      </dsp:txXfrm>
    </dsp:sp>
    <dsp:sp modelId="{CB530A4E-4354-4758-951D-4389F0F6D16A}">
      <dsp:nvSpPr>
        <dsp:cNvPr id="0" name=""/>
        <dsp:cNvSpPr/>
      </dsp:nvSpPr>
      <dsp:spPr>
        <a:xfrm rot="20325168">
          <a:off x="2321010" y="2594630"/>
          <a:ext cx="555382" cy="38759"/>
        </a:xfrm>
        <a:custGeom>
          <a:avLst/>
          <a:gdLst/>
          <a:ahLst/>
          <a:cxnLst/>
          <a:rect l="0" t="0" r="0" b="0"/>
          <a:pathLst>
            <a:path>
              <a:moveTo>
                <a:pt x="0" y="19379"/>
              </a:moveTo>
              <a:lnTo>
                <a:pt x="555382" y="193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 rot="20325168">
        <a:off x="2584817" y="2600126"/>
        <a:ext cx="27769" cy="27769"/>
      </dsp:txXfrm>
    </dsp:sp>
    <dsp:sp modelId="{97CDC99E-1FFC-4276-90F7-1AB900C1CE1A}">
      <dsp:nvSpPr>
        <dsp:cNvPr id="0" name=""/>
        <dsp:cNvSpPr/>
      </dsp:nvSpPr>
      <dsp:spPr>
        <a:xfrm>
          <a:off x="2857517" y="1928827"/>
          <a:ext cx="2338199" cy="1169099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Acciones: los personajes</a:t>
          </a:r>
          <a:endParaRPr lang="es-MX" sz="1600" kern="1200" dirty="0"/>
        </a:p>
      </dsp:txBody>
      <dsp:txXfrm>
        <a:off x="2857517" y="1928827"/>
        <a:ext cx="2338199" cy="1169099"/>
      </dsp:txXfrm>
    </dsp:sp>
    <dsp:sp modelId="{EC383FE8-7B11-4BDA-826F-7E9BEE8CEBFA}">
      <dsp:nvSpPr>
        <dsp:cNvPr id="0" name=""/>
        <dsp:cNvSpPr/>
      </dsp:nvSpPr>
      <dsp:spPr>
        <a:xfrm rot="18375475">
          <a:off x="4991652" y="2091260"/>
          <a:ext cx="998898" cy="38759"/>
        </a:xfrm>
        <a:custGeom>
          <a:avLst/>
          <a:gdLst/>
          <a:ahLst/>
          <a:cxnLst/>
          <a:rect l="0" t="0" r="0" b="0"/>
          <a:pathLst>
            <a:path>
              <a:moveTo>
                <a:pt x="0" y="19379"/>
              </a:moveTo>
              <a:lnTo>
                <a:pt x="998898" y="193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 rot="18375475">
        <a:off x="5466128" y="2085667"/>
        <a:ext cx="49944" cy="49944"/>
      </dsp:txXfrm>
    </dsp:sp>
    <dsp:sp modelId="{010AA920-B963-46F6-B12D-EFE12D55F17C}">
      <dsp:nvSpPr>
        <dsp:cNvPr id="0" name=""/>
        <dsp:cNvSpPr/>
      </dsp:nvSpPr>
      <dsp:spPr>
        <a:xfrm>
          <a:off x="5786485" y="1500200"/>
          <a:ext cx="1725240" cy="415404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Sujetos</a:t>
          </a:r>
          <a:endParaRPr lang="es-MX" sz="1600" kern="1200" dirty="0"/>
        </a:p>
      </dsp:txBody>
      <dsp:txXfrm>
        <a:off x="5786485" y="1500200"/>
        <a:ext cx="1725240" cy="415404"/>
      </dsp:txXfrm>
    </dsp:sp>
    <dsp:sp modelId="{8241617C-D4F5-45A3-A7D9-E4F37B1BF2CD}">
      <dsp:nvSpPr>
        <dsp:cNvPr id="0" name=""/>
        <dsp:cNvSpPr/>
      </dsp:nvSpPr>
      <dsp:spPr>
        <a:xfrm rot="20249538">
          <a:off x="5171361" y="2371598"/>
          <a:ext cx="639479" cy="38759"/>
        </a:xfrm>
        <a:custGeom>
          <a:avLst/>
          <a:gdLst/>
          <a:ahLst/>
          <a:cxnLst/>
          <a:rect l="0" t="0" r="0" b="0"/>
          <a:pathLst>
            <a:path>
              <a:moveTo>
                <a:pt x="0" y="19379"/>
              </a:moveTo>
              <a:lnTo>
                <a:pt x="639479" y="193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 rot="20249538">
        <a:off x="5475114" y="2374991"/>
        <a:ext cx="31973" cy="31973"/>
      </dsp:txXfrm>
    </dsp:sp>
    <dsp:sp modelId="{AF6D6E59-022D-4740-A6AC-E8C54F1D6ECC}">
      <dsp:nvSpPr>
        <dsp:cNvPr id="0" name=""/>
        <dsp:cNvSpPr/>
      </dsp:nvSpPr>
      <dsp:spPr>
        <a:xfrm>
          <a:off x="5786485" y="2071703"/>
          <a:ext cx="1644782" cy="393752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Ayudantes </a:t>
          </a:r>
          <a:endParaRPr lang="es-MX" sz="1600" kern="1200" dirty="0"/>
        </a:p>
      </dsp:txBody>
      <dsp:txXfrm>
        <a:off x="5786485" y="2071703"/>
        <a:ext cx="1644782" cy="393752"/>
      </dsp:txXfrm>
    </dsp:sp>
    <dsp:sp modelId="{EA811213-2BEB-4853-BD7F-BD2010DD8B55}">
      <dsp:nvSpPr>
        <dsp:cNvPr id="0" name=""/>
        <dsp:cNvSpPr/>
      </dsp:nvSpPr>
      <dsp:spPr>
        <a:xfrm rot="2121847">
          <a:off x="5120803" y="2728986"/>
          <a:ext cx="812028" cy="38759"/>
        </a:xfrm>
        <a:custGeom>
          <a:avLst/>
          <a:gdLst/>
          <a:ahLst/>
          <a:cxnLst/>
          <a:rect l="0" t="0" r="0" b="0"/>
          <a:pathLst>
            <a:path>
              <a:moveTo>
                <a:pt x="0" y="19379"/>
              </a:moveTo>
              <a:lnTo>
                <a:pt x="812028" y="193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 rot="2121847">
        <a:off x="5506516" y="2728065"/>
        <a:ext cx="40601" cy="40601"/>
      </dsp:txXfrm>
    </dsp:sp>
    <dsp:sp modelId="{77F4209A-769C-40DE-8BCC-1A92ABBB48F4}">
      <dsp:nvSpPr>
        <dsp:cNvPr id="0" name=""/>
        <dsp:cNvSpPr/>
      </dsp:nvSpPr>
      <dsp:spPr>
        <a:xfrm>
          <a:off x="5857917" y="2714649"/>
          <a:ext cx="1081159" cy="537411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Opositores</a:t>
          </a:r>
          <a:endParaRPr lang="es-MX" sz="1600" kern="1200" dirty="0"/>
        </a:p>
      </dsp:txBody>
      <dsp:txXfrm>
        <a:off x="5857917" y="2714649"/>
        <a:ext cx="1081159" cy="537411"/>
      </dsp:txXfrm>
    </dsp:sp>
    <dsp:sp modelId="{45668781-31E7-4276-ABAA-3B29BC1EE747}">
      <dsp:nvSpPr>
        <dsp:cNvPr id="0" name=""/>
        <dsp:cNvSpPr/>
      </dsp:nvSpPr>
      <dsp:spPr>
        <a:xfrm rot="17351483">
          <a:off x="1811370" y="1951687"/>
          <a:ext cx="1574663" cy="38759"/>
        </a:xfrm>
        <a:custGeom>
          <a:avLst/>
          <a:gdLst/>
          <a:ahLst/>
          <a:cxnLst/>
          <a:rect l="0" t="0" r="0" b="0"/>
          <a:pathLst>
            <a:path>
              <a:moveTo>
                <a:pt x="0" y="19379"/>
              </a:moveTo>
              <a:lnTo>
                <a:pt x="1574663" y="193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 rot="17351483">
        <a:off x="2559335" y="1931700"/>
        <a:ext cx="78733" cy="78733"/>
      </dsp:txXfrm>
    </dsp:sp>
    <dsp:sp modelId="{D448B11F-E6B4-4555-B2F2-0BC7D04DC872}">
      <dsp:nvSpPr>
        <dsp:cNvPr id="0" name=""/>
        <dsp:cNvSpPr/>
      </dsp:nvSpPr>
      <dsp:spPr>
        <a:xfrm>
          <a:off x="2857517" y="642941"/>
          <a:ext cx="2338199" cy="1169099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tx1"/>
              </a:solidFill>
            </a:rPr>
            <a:t>Funciones: distribucionales o integradoras </a:t>
          </a:r>
          <a:endParaRPr lang="es-MX" sz="1600" b="1" kern="1200" dirty="0">
            <a:solidFill>
              <a:schemeClr val="tx1"/>
            </a:solidFill>
          </a:endParaRPr>
        </a:p>
      </dsp:txBody>
      <dsp:txXfrm>
        <a:off x="2857517" y="642941"/>
        <a:ext cx="2338199" cy="1169099"/>
      </dsp:txXfrm>
    </dsp:sp>
    <dsp:sp modelId="{0DF14E61-5C31-4CA3-8E14-94B040357773}">
      <dsp:nvSpPr>
        <dsp:cNvPr id="0" name=""/>
        <dsp:cNvSpPr/>
      </dsp:nvSpPr>
      <dsp:spPr>
        <a:xfrm rot="18560278">
          <a:off x="5004488" y="804131"/>
          <a:ext cx="1044657" cy="38759"/>
        </a:xfrm>
        <a:custGeom>
          <a:avLst/>
          <a:gdLst/>
          <a:ahLst/>
          <a:cxnLst/>
          <a:rect l="0" t="0" r="0" b="0"/>
          <a:pathLst>
            <a:path>
              <a:moveTo>
                <a:pt x="0" y="19379"/>
              </a:moveTo>
              <a:lnTo>
                <a:pt x="1044657" y="193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 rot="18560278">
        <a:off x="5500700" y="797394"/>
        <a:ext cx="52232" cy="52232"/>
      </dsp:txXfrm>
    </dsp:sp>
    <dsp:sp modelId="{1EB31890-3A00-4C71-90AC-9B18FFFF2F99}">
      <dsp:nvSpPr>
        <dsp:cNvPr id="0" name=""/>
        <dsp:cNvSpPr/>
      </dsp:nvSpPr>
      <dsp:spPr>
        <a:xfrm>
          <a:off x="5857917" y="214319"/>
          <a:ext cx="1879351" cy="410424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tx1"/>
              </a:solidFill>
            </a:rPr>
            <a:t>Cardinales </a:t>
          </a:r>
          <a:endParaRPr lang="es-MX" sz="1600" b="1" kern="1200" dirty="0">
            <a:solidFill>
              <a:schemeClr val="tx1"/>
            </a:solidFill>
          </a:endParaRPr>
        </a:p>
      </dsp:txBody>
      <dsp:txXfrm>
        <a:off x="5857917" y="214319"/>
        <a:ext cx="1879351" cy="410424"/>
      </dsp:txXfrm>
    </dsp:sp>
    <dsp:sp modelId="{CBB0BB05-D7EB-4BBE-ABB4-FDBF595E3AB7}">
      <dsp:nvSpPr>
        <dsp:cNvPr id="0" name=""/>
        <dsp:cNvSpPr/>
      </dsp:nvSpPr>
      <dsp:spPr>
        <a:xfrm rot="20729182">
          <a:off x="5184802" y="1122398"/>
          <a:ext cx="684030" cy="38759"/>
        </a:xfrm>
        <a:custGeom>
          <a:avLst/>
          <a:gdLst/>
          <a:ahLst/>
          <a:cxnLst/>
          <a:rect l="0" t="0" r="0" b="0"/>
          <a:pathLst>
            <a:path>
              <a:moveTo>
                <a:pt x="0" y="19379"/>
              </a:moveTo>
              <a:lnTo>
                <a:pt x="684030" y="193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 rot="20729182">
        <a:off x="5509716" y="1124677"/>
        <a:ext cx="34201" cy="34201"/>
      </dsp:txXfrm>
    </dsp:sp>
    <dsp:sp modelId="{DFDC75D6-9DE0-43F6-8A27-E6982E0E9528}">
      <dsp:nvSpPr>
        <dsp:cNvPr id="0" name=""/>
        <dsp:cNvSpPr/>
      </dsp:nvSpPr>
      <dsp:spPr>
        <a:xfrm>
          <a:off x="5857917" y="857254"/>
          <a:ext cx="1720821" cy="397622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tx1"/>
              </a:solidFill>
            </a:rPr>
            <a:t>Catálisis</a:t>
          </a:r>
          <a:endParaRPr lang="es-MX" sz="1600" b="1" kern="1200" dirty="0">
            <a:solidFill>
              <a:schemeClr val="tx1"/>
            </a:solidFill>
          </a:endParaRPr>
        </a:p>
      </dsp:txBody>
      <dsp:txXfrm>
        <a:off x="5857917" y="857254"/>
        <a:ext cx="1720821" cy="3976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E4DD-AEE9-4B45-ABF2-487863DE169A}" type="datetimeFigureOut">
              <a:rPr lang="es-MX" smtClean="0"/>
              <a:pPr/>
              <a:t>21/03/2010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CC8A8-1037-411B-AF47-DFFF5423C68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E4DD-AEE9-4B45-ABF2-487863DE169A}" type="datetimeFigureOut">
              <a:rPr lang="es-MX" smtClean="0"/>
              <a:pPr/>
              <a:t>21/03/2010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CC8A8-1037-411B-AF47-DFFF5423C68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E4DD-AEE9-4B45-ABF2-487863DE169A}" type="datetimeFigureOut">
              <a:rPr lang="es-MX" smtClean="0"/>
              <a:pPr/>
              <a:t>21/03/2010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CC8A8-1037-411B-AF47-DFFF5423C68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E4DD-AEE9-4B45-ABF2-487863DE169A}" type="datetimeFigureOut">
              <a:rPr lang="es-MX" smtClean="0"/>
              <a:pPr/>
              <a:t>21/03/2010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CC8A8-1037-411B-AF47-DFFF5423C68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E4DD-AEE9-4B45-ABF2-487863DE169A}" type="datetimeFigureOut">
              <a:rPr lang="es-MX" smtClean="0"/>
              <a:pPr/>
              <a:t>21/03/2010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CC8A8-1037-411B-AF47-DFFF5423C68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E4DD-AEE9-4B45-ABF2-487863DE169A}" type="datetimeFigureOut">
              <a:rPr lang="es-MX" smtClean="0"/>
              <a:pPr/>
              <a:t>21/03/2010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CC8A8-1037-411B-AF47-DFFF5423C68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E4DD-AEE9-4B45-ABF2-487863DE169A}" type="datetimeFigureOut">
              <a:rPr lang="es-MX" smtClean="0"/>
              <a:pPr/>
              <a:t>21/03/2010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CC8A8-1037-411B-AF47-DFFF5423C68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E4DD-AEE9-4B45-ABF2-487863DE169A}" type="datetimeFigureOut">
              <a:rPr lang="es-MX" smtClean="0"/>
              <a:pPr/>
              <a:t>21/03/2010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CC8A8-1037-411B-AF47-DFFF5423C68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E4DD-AEE9-4B45-ABF2-487863DE169A}" type="datetimeFigureOut">
              <a:rPr lang="es-MX" smtClean="0"/>
              <a:pPr/>
              <a:t>21/03/2010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CC8A8-1037-411B-AF47-DFFF5423C68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E4DD-AEE9-4B45-ABF2-487863DE169A}" type="datetimeFigureOut">
              <a:rPr lang="es-MX" smtClean="0"/>
              <a:pPr/>
              <a:t>21/03/2010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CC8A8-1037-411B-AF47-DFFF5423C68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E4DD-AEE9-4B45-ABF2-487863DE169A}" type="datetimeFigureOut">
              <a:rPr lang="es-MX" smtClean="0"/>
              <a:pPr/>
              <a:t>21/03/2010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CC8A8-1037-411B-AF47-DFFF5423C68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3E4DD-AEE9-4B45-ABF2-487863DE169A}" type="datetimeFigureOut">
              <a:rPr lang="es-MX" smtClean="0"/>
              <a:pPr/>
              <a:t>21/03/2010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CC8A8-1037-411B-AF47-DFFF5423C68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b="1" dirty="0" smtClean="0"/>
              <a:t>Introducción al análisis estructural de los relatos</a:t>
            </a:r>
            <a:endParaRPr lang="es-MX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err="1" smtClean="0">
                <a:solidFill>
                  <a:schemeClr val="accent6">
                    <a:lumMod val="50000"/>
                  </a:schemeClr>
                </a:solidFill>
              </a:rPr>
              <a:t>Roland</a:t>
            </a:r>
            <a:r>
              <a:rPr lang="es-MX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s-MX" dirty="0" err="1" smtClean="0">
                <a:solidFill>
                  <a:schemeClr val="accent6">
                    <a:lumMod val="50000"/>
                  </a:schemeClr>
                </a:solidFill>
              </a:rPr>
              <a:t>Barthes</a:t>
            </a:r>
            <a:endParaRPr lang="es-MX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MX" dirty="0" smtClean="0">
                <a:solidFill>
                  <a:schemeClr val="accent2">
                    <a:lumMod val="75000"/>
                  </a:schemeClr>
                </a:solidFill>
              </a:rPr>
              <a:t>Funciones del relato</a:t>
            </a:r>
            <a:endParaRPr lang="es-MX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MX" dirty="0" smtClean="0"/>
              <a:t>	Un sistema es la combinación de unidades cuyas clases son conocidas. El relato es un sistema que hay que dividir primero para determinar segmentos: </a:t>
            </a:r>
          </a:p>
          <a:p>
            <a:pPr algn="just">
              <a:buNone/>
            </a:pPr>
            <a:endParaRPr lang="es-MX" dirty="0" smtClean="0"/>
          </a:p>
          <a:p>
            <a:pPr algn="ctr">
              <a:buNone/>
            </a:pPr>
            <a:r>
              <a:rPr lang="es-MX" b="1" dirty="0" smtClean="0"/>
              <a:t>Hay que definir las unidades narrativas </a:t>
            </a:r>
          </a:p>
          <a:p>
            <a:pPr algn="ctr">
              <a:buNone/>
            </a:pPr>
            <a:r>
              <a:rPr lang="es-MX" b="1" dirty="0" smtClean="0"/>
              <a:t>m</a:t>
            </a:r>
            <a:r>
              <a:rPr lang="es-MX" b="1" dirty="0" smtClean="0"/>
              <a:t>ínimas.</a:t>
            </a:r>
            <a:endParaRPr lang="es-MX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MX" dirty="0" smtClean="0">
                <a:solidFill>
                  <a:schemeClr val="accent2">
                    <a:lumMod val="75000"/>
                  </a:schemeClr>
                </a:solidFill>
              </a:rPr>
              <a:t>Funciones del relato</a:t>
            </a:r>
            <a:endParaRPr lang="es-MX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MX" dirty="0" smtClean="0">
                <a:solidFill>
                  <a:schemeClr val="accent2">
                    <a:lumMod val="75000"/>
                  </a:schemeClr>
                </a:solidFill>
              </a:rPr>
              <a:t>Funciones del relato</a:t>
            </a:r>
            <a:endParaRPr lang="es-MX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s-MX" dirty="0" smtClean="0"/>
              <a:t>	</a:t>
            </a:r>
            <a:r>
              <a:rPr lang="es-MX" b="1" dirty="0" smtClean="0"/>
              <a:t>Niveles de sentido:</a:t>
            </a:r>
          </a:p>
          <a:p>
            <a:pPr algn="just"/>
            <a:r>
              <a:rPr lang="es-MX" dirty="0" smtClean="0"/>
              <a:t>Funciones distribucionales: </a:t>
            </a:r>
            <a:r>
              <a:rPr lang="es-MX" dirty="0" smtClean="0">
                <a:solidFill>
                  <a:schemeClr val="bg1">
                    <a:lumMod val="50000"/>
                  </a:schemeClr>
                </a:solidFill>
              </a:rPr>
              <a:t>Son llamadas  </a:t>
            </a:r>
            <a:r>
              <a:rPr lang="es-MX" i="1" dirty="0" smtClean="0">
                <a:solidFill>
                  <a:schemeClr val="bg1">
                    <a:lumMod val="50000"/>
                  </a:schemeClr>
                </a:solidFill>
              </a:rPr>
              <a:t>funciones</a:t>
            </a:r>
            <a:r>
              <a:rPr lang="es-MX" dirty="0" smtClean="0">
                <a:solidFill>
                  <a:schemeClr val="bg1">
                    <a:lumMod val="50000"/>
                  </a:schemeClr>
                </a:solidFill>
              </a:rPr>
              <a:t> e implican una correlación, un sentido  entre unidades (solidaridad semántica)</a:t>
            </a:r>
          </a:p>
          <a:p>
            <a:pPr algn="just"/>
            <a:r>
              <a:rPr lang="es-MX" dirty="0" smtClean="0"/>
              <a:t>Funciones integradoras: </a:t>
            </a:r>
            <a:r>
              <a:rPr lang="es-MX" dirty="0" smtClean="0">
                <a:solidFill>
                  <a:schemeClr val="bg1">
                    <a:lumMod val="50000"/>
                  </a:schemeClr>
                </a:solidFill>
              </a:rPr>
              <a:t>Llamadas </a:t>
            </a:r>
            <a:r>
              <a:rPr lang="es-MX" i="1" dirty="0" smtClean="0">
                <a:solidFill>
                  <a:schemeClr val="bg1">
                    <a:lumMod val="50000"/>
                  </a:schemeClr>
                </a:solidFill>
              </a:rPr>
              <a:t>indicios</a:t>
            </a:r>
            <a:r>
              <a:rPr lang="es-MX" dirty="0" smtClean="0">
                <a:solidFill>
                  <a:schemeClr val="bg1">
                    <a:lumMod val="50000"/>
                  </a:schemeClr>
                </a:solidFill>
              </a:rPr>
              <a:t>, adquieren sentido en una tipología general de los actantes, son unidades semánticas (</a:t>
            </a:r>
            <a:r>
              <a:rPr lang="es-MX" dirty="0" err="1" smtClean="0">
                <a:solidFill>
                  <a:schemeClr val="bg1">
                    <a:lumMod val="50000"/>
                  </a:schemeClr>
                </a:solidFill>
              </a:rPr>
              <a:t>hiponimia</a:t>
            </a:r>
            <a:r>
              <a:rPr lang="es-MX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MX" dirty="0" smtClean="0">
                <a:solidFill>
                  <a:schemeClr val="bg1">
                    <a:lumMod val="50000"/>
                  </a:schemeClr>
                </a:solidFill>
              </a:rPr>
              <a:t>en semántica). </a:t>
            </a:r>
            <a:endParaRPr lang="es-MX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MX" dirty="0" smtClean="0">
                <a:solidFill>
                  <a:schemeClr val="accent2">
                    <a:lumMod val="75000"/>
                  </a:schemeClr>
                </a:solidFill>
              </a:rPr>
              <a:t>Funciones del relato</a:t>
            </a:r>
            <a:endParaRPr lang="es-MX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s-MX" dirty="0" smtClean="0"/>
              <a:t>	</a:t>
            </a:r>
            <a:r>
              <a:rPr lang="es-MX" b="1" dirty="0" smtClean="0"/>
              <a:t>Tipos de funciones:</a:t>
            </a:r>
          </a:p>
          <a:p>
            <a:pPr algn="just"/>
            <a:r>
              <a:rPr lang="es-MX" dirty="0" smtClean="0"/>
              <a:t>Cardinales: </a:t>
            </a:r>
          </a:p>
          <a:p>
            <a:pPr lvl="1" algn="just"/>
            <a:r>
              <a:rPr lang="es-MX" dirty="0" smtClean="0">
                <a:solidFill>
                  <a:schemeClr val="bg1">
                    <a:lumMod val="50000"/>
                  </a:schemeClr>
                </a:solidFill>
              </a:rPr>
              <a:t>Las unidades no tienen la misma </a:t>
            </a:r>
            <a:r>
              <a:rPr lang="es-MX" dirty="0" smtClean="0">
                <a:solidFill>
                  <a:schemeClr val="bg1">
                    <a:lumMod val="50000"/>
                  </a:schemeClr>
                </a:solidFill>
              </a:rPr>
              <a:t>importancia entre sí.</a:t>
            </a:r>
            <a:endParaRPr lang="es-MX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/>
            <a:r>
              <a:rPr lang="es-MX" dirty="0" smtClean="0">
                <a:solidFill>
                  <a:schemeClr val="bg1">
                    <a:lumMod val="50000"/>
                  </a:schemeClr>
                </a:solidFill>
              </a:rPr>
              <a:t>Constituyen núcleos o </a:t>
            </a:r>
            <a:r>
              <a:rPr lang="es-MX" dirty="0" smtClean="0">
                <a:solidFill>
                  <a:schemeClr val="bg1">
                    <a:lumMod val="50000"/>
                  </a:schemeClr>
                </a:solidFill>
              </a:rPr>
              <a:t>nudos.</a:t>
            </a:r>
            <a:endParaRPr lang="es-MX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/>
            <a:r>
              <a:rPr lang="es-MX" dirty="0" smtClean="0">
                <a:solidFill>
                  <a:schemeClr val="bg1">
                    <a:lumMod val="50000"/>
                  </a:schemeClr>
                </a:solidFill>
              </a:rPr>
              <a:t>Inauguran o concluyen una </a:t>
            </a:r>
            <a:r>
              <a:rPr lang="es-MX" dirty="0" smtClean="0">
                <a:solidFill>
                  <a:schemeClr val="bg1">
                    <a:lumMod val="50000"/>
                  </a:schemeClr>
                </a:solidFill>
              </a:rPr>
              <a:t>incertidumbre.</a:t>
            </a:r>
            <a:endParaRPr lang="es-MX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dirty="0" smtClean="0"/>
              <a:t>Catálisis: </a:t>
            </a:r>
          </a:p>
          <a:p>
            <a:pPr lvl="1" algn="just"/>
            <a:r>
              <a:rPr lang="es-MX" dirty="0" smtClean="0">
                <a:solidFill>
                  <a:schemeClr val="bg1">
                    <a:lumMod val="50000"/>
                  </a:schemeClr>
                </a:solidFill>
              </a:rPr>
              <a:t>Tienen naturaleza “</a:t>
            </a:r>
            <a:r>
              <a:rPr lang="es-MX" dirty="0" err="1" smtClean="0">
                <a:solidFill>
                  <a:schemeClr val="bg1">
                    <a:lumMod val="50000"/>
                  </a:schemeClr>
                </a:solidFill>
              </a:rPr>
              <a:t>complementadora</a:t>
            </a:r>
            <a:r>
              <a:rPr lang="es-MX" dirty="0" smtClean="0">
                <a:solidFill>
                  <a:schemeClr val="bg1">
                    <a:lumMod val="50000"/>
                  </a:schemeClr>
                </a:solidFill>
              </a:rPr>
              <a:t>”.</a:t>
            </a:r>
            <a:endParaRPr lang="es-MX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/>
            <a:r>
              <a:rPr lang="es-MX" dirty="0" smtClean="0">
                <a:solidFill>
                  <a:schemeClr val="bg1">
                    <a:lumMod val="50000"/>
                  </a:schemeClr>
                </a:solidFill>
              </a:rPr>
              <a:t>Se encuentran entre las funciones cardinales </a:t>
            </a:r>
            <a:r>
              <a:rPr lang="es-MX" dirty="0" smtClean="0">
                <a:solidFill>
                  <a:schemeClr val="bg1">
                    <a:lumMod val="50000"/>
                  </a:schemeClr>
                </a:solidFill>
              </a:rPr>
              <a:t>disponiendo </a:t>
            </a:r>
            <a:r>
              <a:rPr lang="es-MX" dirty="0" smtClean="0">
                <a:solidFill>
                  <a:schemeClr val="bg1">
                    <a:lumMod val="50000"/>
                  </a:schemeClr>
                </a:solidFill>
              </a:rPr>
              <a:t>zonas de seguridad y son lujos </a:t>
            </a:r>
            <a:r>
              <a:rPr lang="es-MX" dirty="0" smtClean="0">
                <a:solidFill>
                  <a:schemeClr val="bg1">
                    <a:lumMod val="50000"/>
                  </a:schemeClr>
                </a:solidFill>
              </a:rPr>
              <a:t>útiles.</a:t>
            </a:r>
            <a:endParaRPr lang="es-MX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/>
            <a:r>
              <a:rPr lang="es-MX" dirty="0" smtClean="0">
                <a:solidFill>
                  <a:schemeClr val="bg1">
                    <a:lumMod val="50000"/>
                  </a:schemeClr>
                </a:solidFill>
              </a:rPr>
              <a:t>Entre ellas opera una funcionalidad cronológica y </a:t>
            </a:r>
            <a:r>
              <a:rPr lang="es-MX" dirty="0" smtClean="0">
                <a:solidFill>
                  <a:schemeClr val="bg1">
                    <a:lumMod val="50000"/>
                  </a:schemeClr>
                </a:solidFill>
              </a:rPr>
              <a:t>lógica.</a:t>
            </a:r>
            <a:endParaRPr lang="es-MX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MX" dirty="0" smtClean="0">
                <a:solidFill>
                  <a:schemeClr val="accent2">
                    <a:lumMod val="75000"/>
                  </a:schemeClr>
                </a:solidFill>
              </a:rPr>
              <a:t>Funciones del relato</a:t>
            </a:r>
            <a:endParaRPr lang="es-MX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s-MX" dirty="0" smtClean="0"/>
              <a:t>	Las catálisis despiertan sin cesar la tensión semántica del discurso, su función es fática, </a:t>
            </a:r>
            <a:r>
              <a:rPr lang="es-MX" dirty="0" smtClean="0"/>
              <a:t>mantienen </a:t>
            </a:r>
            <a:r>
              <a:rPr lang="es-MX" dirty="0" smtClean="0"/>
              <a:t>el contacto entre el narrador y el lector. Las funciones cardinales son los pilares de la estructura, las varillas sobre las que se construye el relato: </a:t>
            </a:r>
          </a:p>
          <a:p>
            <a:pPr algn="just">
              <a:buNone/>
            </a:pPr>
            <a:endParaRPr lang="es-MX" dirty="0" smtClean="0"/>
          </a:p>
          <a:p>
            <a:pPr algn="ctr">
              <a:buNone/>
            </a:pPr>
            <a:r>
              <a:rPr lang="es-MX" b="1" dirty="0" smtClean="0"/>
              <a:t>	“Digamos que no es posible suprimir un núcleo sin alterar la historia, pero que tampoco es posible suprimir una catálisis sin alterar el discurso.”</a:t>
            </a:r>
            <a:endParaRPr lang="es-MX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MX" dirty="0" smtClean="0">
                <a:solidFill>
                  <a:schemeClr val="accent2">
                    <a:lumMod val="75000"/>
                  </a:schemeClr>
                </a:solidFill>
              </a:rPr>
              <a:t>Funciones del relato</a:t>
            </a:r>
            <a:endParaRPr lang="es-MX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MX" dirty="0" smtClean="0"/>
              <a:t>	</a:t>
            </a:r>
            <a:r>
              <a:rPr lang="es-MX" b="1" dirty="0" smtClean="0"/>
              <a:t>Indicios: </a:t>
            </a:r>
            <a:r>
              <a:rPr lang="es-MX" dirty="0" smtClean="0"/>
              <a:t>sus unidades no pueden ser saturadas sino a nivel de los personajes</a:t>
            </a:r>
          </a:p>
          <a:p>
            <a:pPr algn="just">
              <a:buNone/>
            </a:pPr>
            <a:endParaRPr lang="es-MX" b="1" dirty="0" smtClean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714480" y="2857496"/>
          <a:ext cx="6096000" cy="32054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Indicios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Informantes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Siempre tienen</a:t>
                      </a:r>
                      <a:r>
                        <a:rPr lang="es-MX" baseline="0" dirty="0" smtClean="0"/>
                        <a:t> significados implícitos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MX" baseline="0" dirty="0" smtClean="0"/>
                        <a:t>Implican una actividad de desciframiento.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No siempre tienen significados implícitos, son datos puros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Proporcionan conocimiento elaborado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Son como las catálisis: débiles sin ser nulos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Sirven para autentificar</a:t>
                      </a:r>
                      <a:r>
                        <a:rPr lang="es-MX" baseline="0" dirty="0" smtClean="0"/>
                        <a:t> la realidad del referente (ambientación).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MX" dirty="0" smtClean="0">
                <a:solidFill>
                  <a:schemeClr val="accent2">
                    <a:lumMod val="75000"/>
                  </a:schemeClr>
                </a:solidFill>
              </a:rPr>
              <a:t>Funciones del relato</a:t>
            </a:r>
            <a:endParaRPr lang="es-MX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MX" dirty="0" smtClean="0"/>
              <a:t>	Algunas unidades pueden pertenecer al mismo tiempo a varias funciones. Como las frases, los relatos son infinitamente catalizables. Catálisis, indicios e informantes son expansiones. Los núcleos constituyen conjuntos finitos, necesarios y suficientes. </a:t>
            </a:r>
            <a:endParaRPr lang="es-MX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MX" dirty="0" smtClean="0">
                <a:solidFill>
                  <a:schemeClr val="accent2">
                    <a:lumMod val="75000"/>
                  </a:schemeClr>
                </a:solidFill>
              </a:rPr>
              <a:t>Funciones del relato</a:t>
            </a:r>
            <a:endParaRPr lang="es-MX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MX" dirty="0" smtClean="0"/>
              <a:t>	Debido a su estructura, el relato presenta una confusión entre la secuencia y la consecuencia, entre el tiempo y la lógica:</a:t>
            </a:r>
          </a:p>
          <a:p>
            <a:pPr algn="ctr">
              <a:buNone/>
            </a:pPr>
            <a:endParaRPr lang="es-MX" b="1" dirty="0"/>
          </a:p>
          <a:p>
            <a:pPr algn="ctr">
              <a:buNone/>
            </a:pPr>
            <a:r>
              <a:rPr lang="es-MX" b="1" dirty="0" smtClean="0"/>
              <a:t>	El análisis actual “</a:t>
            </a:r>
            <a:r>
              <a:rPr lang="es-MX" b="1" dirty="0" err="1" smtClean="0"/>
              <a:t>descronologiza</a:t>
            </a:r>
            <a:r>
              <a:rPr lang="es-MX" b="1" dirty="0" smtClean="0"/>
              <a:t>” el continuo del relato, lo “</a:t>
            </a:r>
            <a:r>
              <a:rPr lang="es-MX" b="1" dirty="0" err="1" smtClean="0"/>
              <a:t>relogiciza</a:t>
            </a:r>
            <a:r>
              <a:rPr lang="es-MX" b="1" dirty="0" smtClean="0"/>
              <a:t>”. La lógica narrativa da cuenta del tiempo narrativo</a:t>
            </a:r>
            <a:endParaRPr lang="es-MX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MX" dirty="0" smtClean="0">
                <a:solidFill>
                  <a:schemeClr val="accent2">
                    <a:lumMod val="75000"/>
                  </a:schemeClr>
                </a:solidFill>
              </a:rPr>
              <a:t>Funciones del relato</a:t>
            </a:r>
            <a:endParaRPr lang="es-MX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MX" dirty="0" smtClean="0"/>
              <a:t>	</a:t>
            </a:r>
            <a:r>
              <a:rPr lang="es-MX" b="1" dirty="0" smtClean="0"/>
              <a:t>La lógica del relato, modelos de investigación </a:t>
            </a:r>
            <a:endParaRPr lang="es-MX" dirty="0" smtClean="0"/>
          </a:p>
          <a:p>
            <a:pPr algn="just">
              <a:buNone/>
            </a:pPr>
            <a:endParaRPr lang="es-MX" b="1" dirty="0" smtClean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571472" y="2643182"/>
          <a:ext cx="8286808" cy="368629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71702"/>
                <a:gridCol w="2071702"/>
                <a:gridCol w="2071702"/>
                <a:gridCol w="2071702"/>
              </a:tblGrid>
              <a:tr h="285669">
                <a:tc>
                  <a:txBody>
                    <a:bodyPr/>
                    <a:lstStyle/>
                    <a:p>
                      <a:pPr algn="ctr"/>
                      <a:r>
                        <a:rPr lang="es-MX" b="0" dirty="0" err="1" smtClean="0"/>
                        <a:t>Beremond</a:t>
                      </a:r>
                      <a:r>
                        <a:rPr lang="es-MX" b="0" baseline="0" dirty="0" smtClean="0"/>
                        <a:t> y </a:t>
                      </a:r>
                      <a:r>
                        <a:rPr lang="es-MX" b="0" baseline="0" dirty="0" err="1" smtClean="0"/>
                        <a:t>Todorov</a:t>
                      </a:r>
                      <a:endParaRPr lang="es-MX" b="0" baseline="0" dirty="0" smtClean="0"/>
                    </a:p>
                    <a:p>
                      <a:pPr algn="ctr"/>
                      <a:r>
                        <a:rPr lang="es-MX" baseline="0" dirty="0" smtClean="0"/>
                        <a:t>Lógica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err="1" smtClean="0"/>
                        <a:t>Lévi</a:t>
                      </a:r>
                      <a:r>
                        <a:rPr lang="es-MX" b="0" dirty="0" smtClean="0"/>
                        <a:t> Strauss y </a:t>
                      </a:r>
                      <a:r>
                        <a:rPr lang="es-MX" b="0" dirty="0" err="1" smtClean="0"/>
                        <a:t>Greimas</a:t>
                      </a:r>
                      <a:endParaRPr lang="es-MX" b="0" dirty="0" smtClean="0"/>
                    </a:p>
                    <a:p>
                      <a:pPr algn="ctr"/>
                      <a:r>
                        <a:rPr lang="es-MX" dirty="0" smtClean="0"/>
                        <a:t>Lingüística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err="1" smtClean="0"/>
                        <a:t>Todorov</a:t>
                      </a:r>
                      <a:endParaRPr lang="es-MX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err="1" smtClean="0"/>
                        <a:t>Barthes</a:t>
                      </a:r>
                      <a:endParaRPr lang="es-MX" b="0" dirty="0"/>
                    </a:p>
                  </a:txBody>
                  <a:tcPr/>
                </a:tc>
              </a:tr>
              <a:tr h="2771899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s-MX" dirty="0" smtClean="0"/>
                        <a:t>Reconstruir</a:t>
                      </a:r>
                      <a:r>
                        <a:rPr lang="es-MX" baseline="0" dirty="0" smtClean="0"/>
                        <a:t> la sintaxis de los comportamientos humanos y trazar el trayecto de sus “elecciones” para sacar de allí su “lógica energética”.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s-MX" dirty="0" smtClean="0"/>
                        <a:t>Se ocupa esencialmente de describir las funciones oposiciones paradigmáticas</a:t>
                      </a:r>
                      <a:r>
                        <a:rPr lang="es-MX" baseline="0" dirty="0" smtClean="0"/>
                        <a:t> que se extienden a lo largo de la trama del relato.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s-MX" dirty="0" smtClean="0"/>
                        <a:t>Instala el análisis a nivel de las acciones buscando establecer las reglas por las que combina, varía y transforma predicados básicos.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s-MX" dirty="0" smtClean="0"/>
                        <a:t>Añade las dimensiones de análisis (las funciones</a:t>
                      </a:r>
                      <a:r>
                        <a:rPr lang="es-MX" dirty="0" smtClean="0"/>
                        <a:t>).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MX" dirty="0" smtClean="0">
                <a:solidFill>
                  <a:schemeClr val="accent2">
                    <a:lumMod val="75000"/>
                  </a:schemeClr>
                </a:solidFill>
              </a:rPr>
              <a:t>Funciones del relato</a:t>
            </a:r>
            <a:endParaRPr lang="es-MX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r>
              <a:rPr lang="es-MX" dirty="0" smtClean="0"/>
              <a:t>	Para que el orden del relato se sostenga, es decir, para que sea efectiva su cobertura funcional, se debe tener una unidad base: la secuencia, que es una sucesión lógica de núcleos.</a:t>
            </a:r>
          </a:p>
          <a:p>
            <a:pPr algn="just">
              <a:buNone/>
            </a:pPr>
            <a:endParaRPr lang="es-MX" b="1" dirty="0" smtClean="0"/>
          </a:p>
          <a:p>
            <a:pPr algn="just">
              <a:buNone/>
            </a:pPr>
            <a:r>
              <a:rPr lang="es-MX" b="1" dirty="0"/>
              <a:t>	</a:t>
            </a:r>
            <a:r>
              <a:rPr lang="es-MX" dirty="0"/>
              <a:t>U</a:t>
            </a:r>
            <a:r>
              <a:rPr lang="es-MX" dirty="0" smtClean="0"/>
              <a:t>na </a:t>
            </a:r>
            <a:r>
              <a:rPr lang="es-MX" dirty="0" smtClean="0"/>
              <a:t>secuencia </a:t>
            </a:r>
            <a:r>
              <a:rPr lang="es-MX" dirty="0" smtClean="0"/>
              <a:t>sigue una lógica, una seducción impone una conclusión. Las secuencias se desplazan en varios niveles y se imbrican, dependiendo de la complejidad del relato.</a:t>
            </a:r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MX" dirty="0" smtClean="0">
                <a:solidFill>
                  <a:schemeClr val="accent2">
                    <a:lumMod val="75000"/>
                  </a:schemeClr>
                </a:solidFill>
              </a:rPr>
              <a:t>La esencia del relato</a:t>
            </a:r>
            <a:endParaRPr lang="es-MX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s-MX" dirty="0" smtClean="0"/>
              <a:t>	El relato puede ser transmitido mediante cualquier lenguaje, está presente en cualquier forma artística y literaria, puede ser comunicado mediante un sinnúmero de materiales y medios y tiene cabida en cualquier espacio y tiempo; el relato es la esencia misma del hombre, de la vida. </a:t>
            </a:r>
            <a:endParaRPr lang="es-MX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MX" dirty="0" smtClean="0">
                <a:solidFill>
                  <a:schemeClr val="accent2">
                    <a:lumMod val="75000"/>
                  </a:schemeClr>
                </a:solidFill>
              </a:rPr>
              <a:t>Acciones del relato</a:t>
            </a:r>
            <a:endParaRPr lang="es-MX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s-MX" dirty="0" smtClean="0"/>
              <a:t>	La acciones son el nivel superior de las funciones, aquí los personajes cobran vida, se transforman en agentes. </a:t>
            </a:r>
          </a:p>
          <a:p>
            <a:pPr algn="just">
              <a:buNone/>
            </a:pPr>
            <a:endParaRPr lang="es-MX" b="1" dirty="0" smtClean="0"/>
          </a:p>
          <a:p>
            <a:pPr algn="just">
              <a:buNone/>
            </a:pPr>
            <a:r>
              <a:rPr lang="es-MX" b="1" dirty="0"/>
              <a:t>	</a:t>
            </a:r>
            <a:r>
              <a:rPr lang="es-MX" dirty="0" smtClean="0"/>
              <a:t>Los personajes, aunque poseen una estructura psicológica, no son personas, porque están fuera de la historia, de la realidad. Sin los personajes, las acciones son inteligibles. </a:t>
            </a:r>
          </a:p>
          <a:p>
            <a:pPr algn="ctr">
              <a:buNone/>
            </a:pPr>
            <a:endParaRPr lang="es-MX" b="1" dirty="0"/>
          </a:p>
          <a:p>
            <a:pPr algn="ctr">
              <a:buNone/>
            </a:pPr>
            <a:r>
              <a:rPr lang="es-MX" b="1" dirty="0" smtClean="0"/>
              <a:t>	Para el estructuralismo, los personajes no son seres, sino participantes.</a:t>
            </a:r>
            <a:endParaRPr lang="es-MX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MX" dirty="0" smtClean="0">
                <a:solidFill>
                  <a:schemeClr val="accent2">
                    <a:lumMod val="75000"/>
                  </a:schemeClr>
                </a:solidFill>
              </a:rPr>
              <a:t>Acciones del relato</a:t>
            </a:r>
            <a:endParaRPr lang="es-MX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MX" dirty="0" smtClean="0"/>
              <a:t>	</a:t>
            </a:r>
            <a:r>
              <a:rPr lang="es-MX" b="1" dirty="0" smtClean="0"/>
              <a:t>El personaje</a:t>
            </a:r>
            <a:endParaRPr lang="es-MX" dirty="0" smtClean="0"/>
          </a:p>
          <a:p>
            <a:pPr algn="just">
              <a:buNone/>
            </a:pPr>
            <a:endParaRPr lang="es-MX" b="1" dirty="0" smtClean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000099" y="2428868"/>
          <a:ext cx="7358115" cy="40233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452705"/>
                <a:gridCol w="2452705"/>
                <a:gridCol w="2452705"/>
              </a:tblGrid>
              <a:tr h="285669">
                <a:tc>
                  <a:txBody>
                    <a:bodyPr/>
                    <a:lstStyle/>
                    <a:p>
                      <a:pPr algn="ctr"/>
                      <a:r>
                        <a:rPr lang="es-MX" b="1" dirty="0" err="1" smtClean="0"/>
                        <a:t>Beremond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err="1" smtClean="0"/>
                        <a:t>Todorov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err="1" smtClean="0"/>
                        <a:t>Greimas</a:t>
                      </a:r>
                      <a:endParaRPr lang="es-MX" b="1" dirty="0"/>
                    </a:p>
                  </a:txBody>
                  <a:tcPr/>
                </a:tc>
              </a:tr>
              <a:tr h="2771899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s-MX" dirty="0" smtClean="0"/>
                        <a:t>Cada personaje es el héroe de su secuencia,</a:t>
                      </a:r>
                      <a:r>
                        <a:rPr lang="es-MX" baseline="0" dirty="0" smtClean="0"/>
                        <a:t> es el agente de secuencia de sus acciones </a:t>
                      </a:r>
                      <a:r>
                        <a:rPr lang="es-MX" baseline="0" dirty="0" smtClean="0"/>
                        <a:t>y, </a:t>
                      </a:r>
                      <a:r>
                        <a:rPr lang="es-MX" baseline="0" dirty="0" smtClean="0"/>
                        <a:t>cuando una misma secuencia implica dos personajes, ésta tiene dos perspectivas, en las que un personaje es héroe de una y solo una.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s-MX" dirty="0" smtClean="0"/>
                        <a:t>Parte de las relaciones en que pueden comprometerse: amor, comunicación, ayuda. Para</a:t>
                      </a:r>
                      <a:r>
                        <a:rPr lang="es-MX" baseline="0" dirty="0" smtClean="0"/>
                        <a:t> relacionar a los diversos personajes habla de </a:t>
                      </a:r>
                      <a:r>
                        <a:rPr lang="es-MX" i="1" baseline="0" dirty="0" smtClean="0"/>
                        <a:t>derivación </a:t>
                      </a:r>
                      <a:r>
                        <a:rPr lang="es-MX" baseline="0" dirty="0" smtClean="0"/>
                        <a:t>(describir relaciones) y de </a:t>
                      </a:r>
                      <a:r>
                        <a:rPr lang="es-MX" i="1" baseline="0" dirty="0" smtClean="0"/>
                        <a:t>acción</a:t>
                      </a:r>
                      <a:r>
                        <a:rPr lang="es-MX" baseline="0" dirty="0" smtClean="0"/>
                        <a:t> (para describir la transformación de las relaciones).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s-MX" dirty="0" smtClean="0"/>
                        <a:t>Propone describirlos no según lo que son, sino según lo que hacen en la medida en que participan en ejes que encontramos en la frase: sujeto/objeto, donante/destinatario, ayudante/opositor</a:t>
                      </a:r>
                      <a:r>
                        <a:rPr lang="es-MX" baseline="0" dirty="0" smtClean="0"/>
                        <a:t> (sujeto, objeto, complemento directo y complemento circunstancial). 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MX" dirty="0" smtClean="0">
                <a:solidFill>
                  <a:schemeClr val="accent2">
                    <a:lumMod val="75000"/>
                  </a:schemeClr>
                </a:solidFill>
              </a:rPr>
              <a:t>Acciones del relato</a:t>
            </a:r>
            <a:endParaRPr lang="es-MX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MX" dirty="0" smtClean="0"/>
              <a:t>	La mayor dificultad de la clasificación de personajes es la ubicación del sujeto en la matriz </a:t>
            </a:r>
            <a:r>
              <a:rPr lang="es-MX" dirty="0" err="1" smtClean="0"/>
              <a:t>actancial</a:t>
            </a:r>
            <a:r>
              <a:rPr lang="es-MX" dirty="0"/>
              <a:t> </a:t>
            </a:r>
            <a:r>
              <a:rPr lang="es-MX" dirty="0" smtClean="0"/>
              <a:t>de </a:t>
            </a:r>
            <a:r>
              <a:rPr lang="es-MX" dirty="0" err="1" smtClean="0"/>
              <a:t>Greimas</a:t>
            </a:r>
            <a:r>
              <a:rPr lang="es-MX" dirty="0" smtClean="0"/>
              <a:t>.</a:t>
            </a:r>
            <a:endParaRPr lang="es-MX" b="1" dirty="0" smtClean="0"/>
          </a:p>
          <a:p>
            <a:pPr algn="just">
              <a:buNone/>
            </a:pPr>
            <a:endParaRPr lang="es-MX" dirty="0" smtClean="0"/>
          </a:p>
        </p:txBody>
      </p:sp>
      <p:pic>
        <p:nvPicPr>
          <p:cNvPr id="4" name="3 Imagen" descr="matriz actancial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43042" y="3357562"/>
            <a:ext cx="5786478" cy="2616625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MX" dirty="0" smtClean="0">
                <a:solidFill>
                  <a:schemeClr val="accent2">
                    <a:lumMod val="75000"/>
                  </a:schemeClr>
                </a:solidFill>
              </a:rPr>
              <a:t>Acciones del relato</a:t>
            </a:r>
            <a:endParaRPr lang="es-MX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MX" dirty="0" smtClean="0"/>
              <a:t>	Para poder describir la instancia personal es necesario recurrir a la lingüística y, en ese sentido, las categorías gramaticales dan la clave del nivel “</a:t>
            </a:r>
            <a:r>
              <a:rPr lang="es-MX" dirty="0" err="1" smtClean="0"/>
              <a:t>accional</a:t>
            </a:r>
            <a:r>
              <a:rPr lang="es-MX" dirty="0" smtClean="0"/>
              <a:t>” (los pronombres).</a:t>
            </a:r>
          </a:p>
          <a:p>
            <a:pPr algn="just">
              <a:buNone/>
            </a:pPr>
            <a:endParaRPr lang="es-MX" b="1" dirty="0"/>
          </a:p>
          <a:p>
            <a:pPr algn="ctr">
              <a:buNone/>
            </a:pPr>
            <a:r>
              <a:rPr lang="es-MX" b="1" dirty="0" smtClean="0"/>
              <a:t>	Los personajes sólo adquieren sentido en el tercer nivel de descripción del relato: la Narración. </a:t>
            </a:r>
            <a:endParaRPr lang="es-MX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MX" dirty="0" smtClean="0">
                <a:solidFill>
                  <a:schemeClr val="accent2">
                    <a:lumMod val="75000"/>
                  </a:schemeClr>
                </a:solidFill>
              </a:rPr>
              <a:t>La narración en el relato</a:t>
            </a:r>
            <a:endParaRPr lang="es-MX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MX" dirty="0" smtClean="0"/>
              <a:t>	El relato es un código. El problema del análisis estructural del relato reside en cómo el lector lo decodifica, en cómo le otorga significado al </a:t>
            </a:r>
            <a:r>
              <a:rPr lang="es-MX" dirty="0" smtClean="0"/>
              <a:t>narrador. Al descifrarlo, el relato cobra sentido. </a:t>
            </a:r>
          </a:p>
          <a:p>
            <a:pPr algn="just">
              <a:buNone/>
            </a:pPr>
            <a:endParaRPr lang="es-MX" dirty="0" smtClean="0"/>
          </a:p>
          <a:p>
            <a:pPr algn="ctr">
              <a:buNone/>
            </a:pPr>
            <a:r>
              <a:rPr lang="es-MX" b="1" dirty="0" smtClean="0"/>
              <a:t>	El relato debe analizarse desde la perspectiva de la escritura del autor para el lector. </a:t>
            </a:r>
            <a:endParaRPr lang="es-MX" b="1" dirty="0" smtClean="0"/>
          </a:p>
          <a:p>
            <a:pPr algn="just">
              <a:buNone/>
            </a:pPr>
            <a:endParaRPr lang="es-MX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MX" dirty="0" smtClean="0">
                <a:solidFill>
                  <a:schemeClr val="accent2">
                    <a:lumMod val="75000"/>
                  </a:schemeClr>
                </a:solidFill>
              </a:rPr>
              <a:t>La </a:t>
            </a:r>
            <a:r>
              <a:rPr lang="es-MX" dirty="0" smtClean="0">
                <a:solidFill>
                  <a:schemeClr val="accent2">
                    <a:lumMod val="75000"/>
                  </a:schemeClr>
                </a:solidFill>
              </a:rPr>
              <a:t>narración en el relato</a:t>
            </a:r>
            <a:endParaRPr lang="es-MX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MX" dirty="0" smtClean="0">
                <a:solidFill>
                  <a:schemeClr val="accent2">
                    <a:lumMod val="75000"/>
                  </a:schemeClr>
                </a:solidFill>
              </a:rPr>
              <a:t>La narración en el relato</a:t>
            </a:r>
            <a:endParaRPr lang="es-MX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s-MX" dirty="0" smtClean="0"/>
              <a:t>	</a:t>
            </a:r>
            <a:r>
              <a:rPr lang="es-MX" dirty="0" smtClean="0"/>
              <a:t>Dentro del código del narrador, hay dos sistemas de signos: el personal y el </a:t>
            </a:r>
            <a:r>
              <a:rPr lang="es-MX" dirty="0" err="1" smtClean="0"/>
              <a:t>apersonal</a:t>
            </a:r>
            <a:r>
              <a:rPr lang="es-MX" dirty="0" smtClean="0"/>
              <a:t>, que no tienen qué ver necesariamente con marcas lingüísticas que aludan a personas.</a:t>
            </a:r>
          </a:p>
          <a:p>
            <a:pPr algn="just">
              <a:buNone/>
            </a:pPr>
            <a:endParaRPr lang="es-MX" b="1" dirty="0" smtClean="0"/>
          </a:p>
          <a:p>
            <a:pPr algn="ctr">
              <a:buNone/>
            </a:pPr>
            <a:r>
              <a:rPr lang="es-MX" b="1" dirty="0" smtClean="0"/>
              <a:t>	Hoy escribir no es contar sino decir que se cuenta. La literatura moderna ya no es descriptiva, sino </a:t>
            </a:r>
            <a:r>
              <a:rPr lang="es-MX" b="1" dirty="0" err="1" smtClean="0"/>
              <a:t>transativa</a:t>
            </a:r>
            <a:r>
              <a:rPr lang="es-MX" b="1" dirty="0" smtClean="0"/>
              <a:t>, se convierte en un logos reducido.</a:t>
            </a:r>
            <a:endParaRPr lang="es-MX" b="1" dirty="0" smtClean="0"/>
          </a:p>
          <a:p>
            <a:pPr algn="just">
              <a:buNone/>
            </a:pPr>
            <a:endParaRPr lang="es-MX"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MX" dirty="0" smtClean="0">
                <a:solidFill>
                  <a:schemeClr val="accent2">
                    <a:lumMod val="75000"/>
                  </a:schemeClr>
                </a:solidFill>
              </a:rPr>
              <a:t>El sistema del </a:t>
            </a:r>
            <a:r>
              <a:rPr lang="es-MX" dirty="0" smtClean="0">
                <a:solidFill>
                  <a:schemeClr val="accent2">
                    <a:lumMod val="75000"/>
                  </a:schemeClr>
                </a:solidFill>
              </a:rPr>
              <a:t>relato</a:t>
            </a:r>
            <a:endParaRPr lang="es-MX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MX" dirty="0" smtClean="0"/>
              <a:t>	</a:t>
            </a:r>
            <a:r>
              <a:rPr lang="es-MX" dirty="0" smtClean="0"/>
              <a:t>El nivel </a:t>
            </a:r>
            <a:r>
              <a:rPr lang="es-MX" dirty="0" err="1" smtClean="0"/>
              <a:t>narracional</a:t>
            </a:r>
            <a:r>
              <a:rPr lang="es-MX" dirty="0" smtClean="0"/>
              <a:t> del </a:t>
            </a:r>
            <a:r>
              <a:rPr lang="es-MX" b="1" dirty="0" smtClean="0"/>
              <a:t>relato</a:t>
            </a:r>
            <a:r>
              <a:rPr lang="es-MX" dirty="0" smtClean="0"/>
              <a:t> está constituido por los </a:t>
            </a:r>
            <a:r>
              <a:rPr lang="es-MX" b="1" dirty="0" smtClean="0"/>
              <a:t>signos de la </a:t>
            </a:r>
            <a:r>
              <a:rPr lang="es-MX" b="1" dirty="0" err="1" smtClean="0"/>
              <a:t>narratividad</a:t>
            </a:r>
            <a:r>
              <a:rPr lang="es-MX" b="1" dirty="0" smtClean="0"/>
              <a:t> </a:t>
            </a:r>
            <a:r>
              <a:rPr lang="es-MX" dirty="0" smtClean="0"/>
              <a:t>donde un conjunto de </a:t>
            </a:r>
            <a:r>
              <a:rPr lang="es-MX" b="1" dirty="0" smtClean="0"/>
              <a:t>operadores</a:t>
            </a:r>
            <a:r>
              <a:rPr lang="es-MX" dirty="0" smtClean="0"/>
              <a:t> reintegran </a:t>
            </a:r>
            <a:r>
              <a:rPr lang="es-MX" b="1" dirty="0" smtClean="0"/>
              <a:t>funciones</a:t>
            </a:r>
            <a:r>
              <a:rPr lang="es-MX" dirty="0" smtClean="0"/>
              <a:t> y </a:t>
            </a:r>
            <a:r>
              <a:rPr lang="es-MX" b="1" dirty="0" smtClean="0"/>
              <a:t>acciones</a:t>
            </a:r>
            <a:r>
              <a:rPr lang="es-MX" dirty="0" smtClean="0"/>
              <a:t> en la </a:t>
            </a:r>
            <a:r>
              <a:rPr lang="es-MX" b="1" dirty="0" smtClean="0"/>
              <a:t>comunicación</a:t>
            </a:r>
            <a:r>
              <a:rPr lang="es-MX" dirty="0" smtClean="0"/>
              <a:t> entre el dador (autor) y el destinatario (lector). </a:t>
            </a:r>
            <a:endParaRPr lang="es-MX" dirty="0" smtClean="0"/>
          </a:p>
          <a:p>
            <a:pPr algn="just">
              <a:buNone/>
            </a:pPr>
            <a:endParaRPr lang="es-MX" b="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MX" dirty="0" smtClean="0">
                <a:solidFill>
                  <a:schemeClr val="accent2">
                    <a:lumMod val="75000"/>
                  </a:schemeClr>
                </a:solidFill>
              </a:rPr>
              <a:t>El sistema del </a:t>
            </a:r>
            <a:r>
              <a:rPr lang="es-MX" dirty="0" smtClean="0">
                <a:solidFill>
                  <a:schemeClr val="accent2">
                    <a:lumMod val="75000"/>
                  </a:schemeClr>
                </a:solidFill>
              </a:rPr>
              <a:t>relato</a:t>
            </a:r>
            <a:endParaRPr lang="es-MX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MX" dirty="0" smtClean="0"/>
              <a:t>	</a:t>
            </a:r>
            <a:r>
              <a:rPr lang="es-MX" dirty="0" smtClean="0"/>
              <a:t>El relato no es transmisión, sino exposición. Al igual que la lingüística se detiene en la frase, el an</a:t>
            </a:r>
            <a:r>
              <a:rPr lang="es-MX" dirty="0" smtClean="0"/>
              <a:t>álisis del relato lo hace en el discurso.</a:t>
            </a:r>
          </a:p>
          <a:p>
            <a:pPr algn="just">
              <a:buNone/>
            </a:pPr>
            <a:endParaRPr lang="es-MX" dirty="0" smtClean="0"/>
          </a:p>
          <a:p>
            <a:pPr algn="just">
              <a:buNone/>
            </a:pPr>
            <a:r>
              <a:rPr lang="es-MX" dirty="0" smtClean="0"/>
              <a:t>	En las sociedades arcaicas el relato es codificación, en las modernas decodificación. </a:t>
            </a:r>
            <a:endParaRPr lang="es-MX" dirty="0" smtClean="0"/>
          </a:p>
          <a:p>
            <a:pPr algn="just">
              <a:buNone/>
            </a:pPr>
            <a:endParaRPr lang="es-MX" b="1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MX" dirty="0" smtClean="0">
                <a:solidFill>
                  <a:schemeClr val="accent2">
                    <a:lumMod val="75000"/>
                  </a:schemeClr>
                </a:solidFill>
              </a:rPr>
              <a:t>El sistema del </a:t>
            </a:r>
            <a:r>
              <a:rPr lang="es-MX" dirty="0" smtClean="0">
                <a:solidFill>
                  <a:schemeClr val="accent2">
                    <a:lumMod val="75000"/>
                  </a:schemeClr>
                </a:solidFill>
              </a:rPr>
              <a:t>relato</a:t>
            </a:r>
            <a:endParaRPr lang="es-MX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s-MX" dirty="0" smtClean="0"/>
              <a:t>	</a:t>
            </a:r>
            <a:r>
              <a:rPr lang="es-MX" dirty="0" smtClean="0"/>
              <a:t>Al igual que sucede con la lengua, la articulación o segmentación que produce unidades es la </a:t>
            </a:r>
            <a:r>
              <a:rPr lang="es-MX" b="1" dirty="0" smtClean="0"/>
              <a:t>forma</a:t>
            </a:r>
            <a:r>
              <a:rPr lang="es-MX" dirty="0" smtClean="0"/>
              <a:t> y la integración que las reúne es el </a:t>
            </a:r>
            <a:r>
              <a:rPr lang="es-MX" b="1" dirty="0" smtClean="0"/>
              <a:t>sentido</a:t>
            </a:r>
            <a:r>
              <a:rPr lang="es-MX" dirty="0" smtClean="0"/>
              <a:t>. </a:t>
            </a:r>
          </a:p>
          <a:p>
            <a:pPr algn="just">
              <a:buNone/>
            </a:pPr>
            <a:endParaRPr lang="es-MX" dirty="0" smtClean="0"/>
          </a:p>
          <a:p>
            <a:pPr algn="just">
              <a:buNone/>
            </a:pPr>
            <a:r>
              <a:rPr lang="es-MX" dirty="0" smtClean="0"/>
              <a:t>	El relato tiene dos poderes: </a:t>
            </a:r>
            <a:r>
              <a:rPr lang="es-MX" b="1" dirty="0" smtClean="0"/>
              <a:t>distensión</a:t>
            </a:r>
            <a:r>
              <a:rPr lang="es-MX" dirty="0" smtClean="0"/>
              <a:t> e </a:t>
            </a:r>
            <a:r>
              <a:rPr lang="es-MX" b="1" dirty="0" smtClean="0"/>
              <a:t>inserción</a:t>
            </a:r>
            <a:r>
              <a:rPr lang="es-MX" dirty="0" smtClean="0"/>
              <a:t>. Para alcanzar su sentido final la unidad está apresada por el relato, pero el relato, a su vez, se sostiene por la irradiación de sus unidades. </a:t>
            </a:r>
            <a:endParaRPr lang="es-MX" dirty="0" smtClean="0"/>
          </a:p>
          <a:p>
            <a:pPr algn="just">
              <a:buNone/>
            </a:pPr>
            <a:endParaRPr lang="es-MX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MX" dirty="0" smtClean="0">
                <a:solidFill>
                  <a:schemeClr val="accent2">
                    <a:lumMod val="75000"/>
                  </a:schemeClr>
                </a:solidFill>
              </a:rPr>
              <a:t>La esencia del relato</a:t>
            </a:r>
            <a:endParaRPr lang="es-MX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s-MX" dirty="0" smtClean="0"/>
              <a:t>	Que se trate de un hecho universal, no hace menor la intención de explicar la forma narrativa. A lo largo de la historia humana ha surgido la necesidad de hacerlo. El estructuralismo, por su naturaleza, no es la excepción de esta intención. </a:t>
            </a:r>
            <a:endParaRPr lang="es-MX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MX" dirty="0" smtClean="0">
                <a:solidFill>
                  <a:schemeClr val="accent2">
                    <a:lumMod val="75000"/>
                  </a:schemeClr>
                </a:solidFill>
              </a:rPr>
              <a:t>El sistema del </a:t>
            </a:r>
            <a:r>
              <a:rPr lang="es-MX" dirty="0" smtClean="0">
                <a:solidFill>
                  <a:schemeClr val="accent2">
                    <a:lumMod val="75000"/>
                  </a:schemeClr>
                </a:solidFill>
              </a:rPr>
              <a:t>relato</a:t>
            </a:r>
            <a:endParaRPr lang="es-MX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s-MX" dirty="0" smtClean="0"/>
              <a:t>	</a:t>
            </a:r>
            <a:r>
              <a:rPr lang="es-MX" dirty="0" smtClean="0"/>
              <a:t>La complejidad del relato puede compararse con la de un organigrama, capaz de integrar los movimientos de retroceso y los saltos hacia adelante, es la integración de sus formas la que permite compensar su complejidad.</a:t>
            </a:r>
          </a:p>
          <a:p>
            <a:pPr algn="just">
              <a:buNone/>
            </a:pPr>
            <a:endParaRPr lang="es-MX" dirty="0" smtClean="0"/>
          </a:p>
          <a:p>
            <a:pPr algn="ctr">
              <a:buNone/>
            </a:pPr>
            <a:r>
              <a:rPr lang="es-MX" dirty="0" smtClean="0"/>
              <a:t>	</a:t>
            </a:r>
            <a:r>
              <a:rPr lang="es-MX" b="1" dirty="0" smtClean="0"/>
              <a:t>Cada unidad del relato es perceptible en su aflorar y en su profundidad: prolifera, se descubre y se recobra. </a:t>
            </a:r>
            <a:endParaRPr lang="es-MX" b="1" dirty="0" smtClean="0"/>
          </a:p>
          <a:p>
            <a:pPr algn="just">
              <a:buNone/>
            </a:pPr>
            <a:endParaRPr lang="es-MX" b="1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MX" dirty="0" smtClean="0">
                <a:solidFill>
                  <a:schemeClr val="accent2">
                    <a:lumMod val="75000"/>
                  </a:schemeClr>
                </a:solidFill>
              </a:rPr>
              <a:t>El sistema del </a:t>
            </a:r>
            <a:r>
              <a:rPr lang="es-MX" dirty="0" smtClean="0">
                <a:solidFill>
                  <a:schemeClr val="accent2">
                    <a:lumMod val="75000"/>
                  </a:schemeClr>
                </a:solidFill>
              </a:rPr>
              <a:t>relato</a:t>
            </a:r>
            <a:endParaRPr lang="es-MX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s-MX" dirty="0" smtClean="0"/>
              <a:t> </a:t>
            </a:r>
            <a:endParaRPr lang="es-MX" dirty="0"/>
          </a:p>
        </p:txBody>
      </p:sp>
      <p:graphicFrame>
        <p:nvGraphicFramePr>
          <p:cNvPr id="5" name="4 Diagrama"/>
          <p:cNvGraphicFramePr/>
          <p:nvPr/>
        </p:nvGraphicFramePr>
        <p:xfrm>
          <a:off x="357158" y="1214422"/>
          <a:ext cx="8429684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MX" dirty="0" smtClean="0">
                <a:solidFill>
                  <a:schemeClr val="accent2">
                    <a:lumMod val="75000"/>
                  </a:schemeClr>
                </a:solidFill>
              </a:rPr>
              <a:t>Conclusiones</a:t>
            </a:r>
            <a:endParaRPr lang="es-MX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es-MX" dirty="0" smtClean="0"/>
              <a:t>	</a:t>
            </a:r>
            <a:r>
              <a:rPr lang="es-MX" dirty="0" smtClean="0"/>
              <a:t>Para poder comunicarse, para darse a entender, el hombre creó el símbolo y el símbolo le llevó al consenso. En el símbolo está el mensaje, como el agua en el vaso. Nadie se alimenta del vacío y el recipiente no es el agua aunque esté irremediablemente asociado con ésta. Sólo hasta que superamos el símbolo, hasta que al tener sed pensamos en el agua y no en el vaso, la comunicación es profunda, es inteligente y no simplemente efectiva. Por eso hay que superar los símbolos, romperlos quizá -como el cascarón del huevo-, para recuperar la esencia. Y allí, en la esencia está la vida, ¿el verdadero amor?</a:t>
            </a:r>
            <a:endParaRPr lang="es-MX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MX" dirty="0" smtClean="0">
                <a:solidFill>
                  <a:schemeClr val="accent2">
                    <a:lumMod val="75000"/>
                  </a:schemeClr>
                </a:solidFill>
              </a:rPr>
              <a:t>La esencia del relato</a:t>
            </a:r>
            <a:endParaRPr lang="es-MX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MX" dirty="0" smtClean="0">
                <a:solidFill>
                  <a:schemeClr val="accent2">
                    <a:lumMod val="75000"/>
                  </a:schemeClr>
                </a:solidFill>
              </a:rPr>
              <a:t>La esencia del relato</a:t>
            </a:r>
            <a:endParaRPr lang="es-MX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s-MX" dirty="0" smtClean="0"/>
              <a:t> </a:t>
            </a:r>
            <a:endParaRPr lang="es-MX" dirty="0"/>
          </a:p>
        </p:txBody>
      </p:sp>
      <p:graphicFrame>
        <p:nvGraphicFramePr>
          <p:cNvPr id="5" name="4 Diagrama"/>
          <p:cNvGraphicFramePr/>
          <p:nvPr/>
        </p:nvGraphicFramePr>
        <p:xfrm>
          <a:off x="357158" y="1214422"/>
          <a:ext cx="8429684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MX" dirty="0" smtClean="0">
                <a:solidFill>
                  <a:schemeClr val="accent2">
                    <a:lumMod val="75000"/>
                  </a:schemeClr>
                </a:solidFill>
              </a:rPr>
              <a:t>La esencia del relato</a:t>
            </a:r>
            <a:endParaRPr lang="es-MX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s-MX" dirty="0" smtClean="0"/>
              <a:t>	Entre la frase y el discurso hay una relación homológica (en los grupos se dan las mismas funciones que en la esfera).</a:t>
            </a:r>
          </a:p>
          <a:p>
            <a:pPr algn="just">
              <a:buNone/>
            </a:pPr>
            <a:endParaRPr lang="es-MX" dirty="0"/>
          </a:p>
          <a:p>
            <a:pPr algn="just">
              <a:buNone/>
            </a:pPr>
            <a:r>
              <a:rPr lang="es-MX" dirty="0" smtClean="0"/>
              <a:t>	El relato participa de las frases, pero no </a:t>
            </a:r>
            <a:r>
              <a:rPr lang="es-MX" dirty="0" smtClean="0"/>
              <a:t>se reduce a </a:t>
            </a:r>
            <a:r>
              <a:rPr lang="es-MX" dirty="0" smtClean="0"/>
              <a:t>una </a:t>
            </a:r>
            <a:r>
              <a:rPr lang="es-MX" dirty="0" smtClean="0"/>
              <a:t>suma de frases (series) sino </a:t>
            </a:r>
            <a:r>
              <a:rPr lang="es-MX" dirty="0" smtClean="0"/>
              <a:t>que es un </a:t>
            </a:r>
            <a:r>
              <a:rPr lang="es-MX" dirty="0" smtClean="0"/>
              <a:t>orden (nivel de descripción). </a:t>
            </a:r>
          </a:p>
          <a:p>
            <a:pPr algn="just">
              <a:buNone/>
            </a:pPr>
            <a:endParaRPr lang="es-MX" dirty="0"/>
          </a:p>
          <a:p>
            <a:pPr algn="just">
              <a:buNone/>
            </a:pPr>
            <a:r>
              <a:rPr lang="es-MX" dirty="0" smtClean="0"/>
              <a:t>	El discurso es una gran acción, conserva la naturaleza del verbo (</a:t>
            </a:r>
            <a:r>
              <a:rPr lang="es-MX" dirty="0" err="1" smtClean="0"/>
              <a:t>Greimas</a:t>
            </a:r>
            <a:r>
              <a:rPr lang="es-MX" dirty="0" smtClean="0"/>
              <a:t>), tiene tiempos, aspectos, modos y personas. </a:t>
            </a:r>
            <a:endParaRPr lang="es-MX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MX" dirty="0" smtClean="0">
                <a:solidFill>
                  <a:schemeClr val="accent2">
                    <a:lumMod val="75000"/>
                  </a:schemeClr>
                </a:solidFill>
              </a:rPr>
              <a:t>La esencia del relato</a:t>
            </a:r>
            <a:endParaRPr lang="es-MX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MX" dirty="0" smtClean="0"/>
              <a:t>	El lenguaje acompaña al discurso reflejándole su propia estructura.</a:t>
            </a:r>
          </a:p>
          <a:p>
            <a:pPr algn="just">
              <a:buNone/>
            </a:pPr>
            <a:endParaRPr lang="es-MX" dirty="0"/>
          </a:p>
          <a:p>
            <a:pPr algn="just">
              <a:buNone/>
            </a:pPr>
            <a:r>
              <a:rPr lang="es-MX" dirty="0"/>
              <a:t>	</a:t>
            </a:r>
            <a:r>
              <a:rPr lang="es-MX" dirty="0" smtClean="0"/>
              <a:t>La literatura hace un lenguaje de las condiciones de éste.</a:t>
            </a:r>
            <a:endParaRPr lang="es-MX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MX" dirty="0" smtClean="0">
                <a:solidFill>
                  <a:schemeClr val="accent2">
                    <a:lumMod val="75000"/>
                  </a:schemeClr>
                </a:solidFill>
              </a:rPr>
              <a:t>La esencia del relato</a:t>
            </a:r>
            <a:endParaRPr lang="es-MX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MX" dirty="0" smtClean="0">
                <a:solidFill>
                  <a:schemeClr val="accent2">
                    <a:lumMod val="75000"/>
                  </a:schemeClr>
                </a:solidFill>
              </a:rPr>
              <a:t>La esencia del relato</a:t>
            </a:r>
            <a:endParaRPr lang="es-MX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285860"/>
          <a:ext cx="8329642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720</Words>
  <Application>Microsoft Office PowerPoint</Application>
  <PresentationFormat>Presentación en pantalla (4:3)</PresentationFormat>
  <Paragraphs>164</Paragraphs>
  <Slides>32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3" baseType="lpstr">
      <vt:lpstr>Tema de Office</vt:lpstr>
      <vt:lpstr>Introducción al análisis estructural de los relatos</vt:lpstr>
      <vt:lpstr>La esencia del relato</vt:lpstr>
      <vt:lpstr>La esencia del relato</vt:lpstr>
      <vt:lpstr>La esencia del relato</vt:lpstr>
      <vt:lpstr>La esencia del relato</vt:lpstr>
      <vt:lpstr>La esencia del relato</vt:lpstr>
      <vt:lpstr>La esencia del relato</vt:lpstr>
      <vt:lpstr>La esencia del relato</vt:lpstr>
      <vt:lpstr>La esencia del relato</vt:lpstr>
      <vt:lpstr>Funciones del relato</vt:lpstr>
      <vt:lpstr>Funciones del relato</vt:lpstr>
      <vt:lpstr>Funciones del relato</vt:lpstr>
      <vt:lpstr>Funciones del relato</vt:lpstr>
      <vt:lpstr>Funciones del relato</vt:lpstr>
      <vt:lpstr>Funciones del relato</vt:lpstr>
      <vt:lpstr>Funciones del relato</vt:lpstr>
      <vt:lpstr>Funciones del relato</vt:lpstr>
      <vt:lpstr>Funciones del relato</vt:lpstr>
      <vt:lpstr>Funciones del relato</vt:lpstr>
      <vt:lpstr>Acciones del relato</vt:lpstr>
      <vt:lpstr>Acciones del relato</vt:lpstr>
      <vt:lpstr>Acciones del relato</vt:lpstr>
      <vt:lpstr>Acciones del relato</vt:lpstr>
      <vt:lpstr>La narración en el relato</vt:lpstr>
      <vt:lpstr>La narración en el relato</vt:lpstr>
      <vt:lpstr>La narración en el relato</vt:lpstr>
      <vt:lpstr>El sistema del relato</vt:lpstr>
      <vt:lpstr>El sistema del relato</vt:lpstr>
      <vt:lpstr>El sistema del relato</vt:lpstr>
      <vt:lpstr>El sistema del relato</vt:lpstr>
      <vt:lpstr>El sistema del relato</vt:lpstr>
      <vt:lpstr>Conclusiones</vt:lpstr>
    </vt:vector>
  </TitlesOfParts>
  <Company>Particular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Introducción al análisis estructural de los relatos</dc:title>
  <dc:creator>Carolina Estrada</dc:creator>
  <cp:lastModifiedBy>Carolina Estrada</cp:lastModifiedBy>
  <cp:revision>66</cp:revision>
  <dcterms:created xsi:type="dcterms:W3CDTF">2010-03-21T02:01:58Z</dcterms:created>
  <dcterms:modified xsi:type="dcterms:W3CDTF">2010-03-21T19:15:17Z</dcterms:modified>
</cp:coreProperties>
</file>