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89DB0F3-B502-426D-A6E4-ACB065D606A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73E2EA-0225-43A3-98C3-91C67EE57026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Plan de Estudios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Profesorado en Ciencias de la Educación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356992"/>
            <a:ext cx="2647538" cy="283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843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Primer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s-ES" b="1" dirty="0" smtClean="0"/>
              <a:t>Lectura y Escritura Académica: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Filosofía I: </a:t>
            </a:r>
            <a:r>
              <a:rPr lang="es-ES" dirty="0" smtClean="0"/>
              <a:t>Materia anual</a:t>
            </a:r>
          </a:p>
          <a:p>
            <a:r>
              <a:rPr lang="es-ES" b="1" dirty="0" smtClean="0"/>
              <a:t>Antropología Filosófica: </a:t>
            </a:r>
            <a:r>
              <a:rPr lang="es-ES" dirty="0" smtClean="0"/>
              <a:t>Materia cuatrimestral</a:t>
            </a:r>
          </a:p>
          <a:p>
            <a:r>
              <a:rPr lang="es-ES" b="1" dirty="0" smtClean="0"/>
              <a:t>Psicología General I: </a:t>
            </a:r>
            <a:r>
              <a:rPr lang="es-ES" dirty="0" smtClean="0"/>
              <a:t>Materia anual</a:t>
            </a:r>
          </a:p>
          <a:p>
            <a:r>
              <a:rPr lang="es-ES" b="1" dirty="0" smtClean="0"/>
              <a:t>Pedagogía: </a:t>
            </a:r>
            <a:r>
              <a:rPr lang="es-ES" dirty="0" smtClean="0"/>
              <a:t>Materia anual</a:t>
            </a:r>
          </a:p>
          <a:p>
            <a:r>
              <a:rPr lang="es-ES" b="1" dirty="0" smtClean="0"/>
              <a:t>Didáctica General: </a:t>
            </a:r>
            <a:r>
              <a:rPr lang="es-ES" dirty="0" smtClean="0"/>
              <a:t>Materia anual</a:t>
            </a:r>
          </a:p>
          <a:p>
            <a:r>
              <a:rPr lang="es-ES" b="1" dirty="0" smtClean="0"/>
              <a:t>Epistemología de las Ciencias Sociales</a:t>
            </a:r>
            <a:r>
              <a:rPr lang="es-ES" dirty="0" smtClean="0"/>
              <a:t>: </a:t>
            </a:r>
            <a:r>
              <a:rPr lang="es-ES" dirty="0"/>
              <a:t>Materia anual</a:t>
            </a:r>
          </a:p>
          <a:p>
            <a:r>
              <a:rPr lang="es-ES" b="1" dirty="0" smtClean="0"/>
              <a:t>Práctica Docente I: </a:t>
            </a:r>
            <a:r>
              <a:rPr lang="es-ES" dirty="0" smtClean="0"/>
              <a:t>Taller- materia anual</a:t>
            </a:r>
          </a:p>
          <a:p>
            <a:r>
              <a:rPr lang="es-ES" b="1" dirty="0" smtClean="0"/>
              <a:t>Historia General de la Educación: </a:t>
            </a:r>
            <a:r>
              <a:rPr lang="es-ES" dirty="0"/>
              <a:t>Materia anual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38044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Segundo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/>
              <a:t>Historia Latinoamericana y Argentina: </a:t>
            </a:r>
            <a:r>
              <a:rPr lang="es-ES" dirty="0"/>
              <a:t>Materia anual</a:t>
            </a:r>
          </a:p>
          <a:p>
            <a:r>
              <a:rPr lang="es-ES" b="1" dirty="0" smtClean="0"/>
              <a:t>Filosofía de la Educación II: </a:t>
            </a:r>
            <a:r>
              <a:rPr lang="es-ES" dirty="0"/>
              <a:t>Materia anual</a:t>
            </a:r>
          </a:p>
          <a:p>
            <a:r>
              <a:rPr lang="es-ES" b="1" dirty="0" smtClean="0"/>
              <a:t>Psicología Educacional: </a:t>
            </a:r>
            <a:r>
              <a:rPr lang="es-ES" dirty="0"/>
              <a:t>Materia </a:t>
            </a:r>
            <a:r>
              <a:rPr lang="es-ES" dirty="0" smtClean="0"/>
              <a:t>anual</a:t>
            </a:r>
          </a:p>
          <a:p>
            <a:r>
              <a:rPr lang="es-ES" b="1" dirty="0" smtClean="0"/>
              <a:t>Sociología General: </a:t>
            </a:r>
            <a:r>
              <a:rPr lang="es-ES" dirty="0"/>
              <a:t>Materia anual</a:t>
            </a:r>
          </a:p>
          <a:p>
            <a:r>
              <a:rPr lang="es-ES" b="1" dirty="0" smtClean="0"/>
              <a:t>Didáctica del Nivel Inicial: </a:t>
            </a:r>
            <a:r>
              <a:rPr lang="es-ES" dirty="0"/>
              <a:t>Materia anual</a:t>
            </a:r>
          </a:p>
          <a:p>
            <a:r>
              <a:rPr lang="es-ES" b="1" dirty="0" smtClean="0"/>
              <a:t>Lengua Extranjera (Ingles- Portugués):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Práctica Docente II: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Sujetos de la Educación Nivel Inicial: </a:t>
            </a:r>
            <a:r>
              <a:rPr lang="es-ES" dirty="0"/>
              <a:t>Materia anual</a:t>
            </a:r>
          </a:p>
          <a:p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643978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/>
              <a:t>Historia Argentina: </a:t>
            </a:r>
            <a:r>
              <a:rPr lang="es-ES" dirty="0"/>
              <a:t>Materia anual</a:t>
            </a:r>
          </a:p>
          <a:p>
            <a:r>
              <a:rPr lang="es-ES" b="1" dirty="0" smtClean="0"/>
              <a:t>Sujeto de la Educación Nivel Primario: </a:t>
            </a:r>
            <a:r>
              <a:rPr lang="es-ES" dirty="0"/>
              <a:t>Materia </a:t>
            </a:r>
            <a:r>
              <a:rPr lang="es-ES" dirty="0" smtClean="0"/>
              <a:t>cuatrimestral</a:t>
            </a:r>
            <a:endParaRPr lang="es-ES" dirty="0"/>
          </a:p>
          <a:p>
            <a:r>
              <a:rPr lang="es-ES" b="1" dirty="0" smtClean="0"/>
              <a:t>Política Educacional: </a:t>
            </a:r>
            <a:r>
              <a:rPr lang="es-ES" dirty="0"/>
              <a:t>Materia </a:t>
            </a:r>
            <a:r>
              <a:rPr lang="es-ES" dirty="0" smtClean="0"/>
              <a:t>cuatrimestral</a:t>
            </a:r>
          </a:p>
          <a:p>
            <a:r>
              <a:rPr lang="es-ES" b="1" dirty="0" smtClean="0"/>
              <a:t>Tecnologías Educativas: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Lengua Extranjera II (Inglés- Portugués):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Didáctica del Nivel Primario: </a:t>
            </a:r>
            <a:r>
              <a:rPr lang="es-ES" dirty="0"/>
              <a:t>Materia </a:t>
            </a:r>
            <a:r>
              <a:rPr lang="es-ES" dirty="0" smtClean="0"/>
              <a:t>cuatrimestral</a:t>
            </a:r>
          </a:p>
          <a:p>
            <a:r>
              <a:rPr lang="es-ES" b="1" dirty="0" smtClean="0"/>
              <a:t>Sociología de la Educación: </a:t>
            </a:r>
            <a:r>
              <a:rPr lang="es-ES" dirty="0"/>
              <a:t>Materia </a:t>
            </a:r>
            <a:r>
              <a:rPr lang="es-ES" dirty="0" smtClean="0"/>
              <a:t>cuatrimestral</a:t>
            </a:r>
          </a:p>
          <a:p>
            <a:r>
              <a:rPr lang="es-ES" b="1" dirty="0" smtClean="0"/>
              <a:t>Práctica Docente III: </a:t>
            </a:r>
            <a:r>
              <a:rPr lang="es-ES" dirty="0" smtClean="0"/>
              <a:t>Materia- Taller anual</a:t>
            </a:r>
          </a:p>
          <a:p>
            <a:r>
              <a:rPr lang="es-ES" b="1" dirty="0" smtClean="0"/>
              <a:t>Propuesta Complementaria I: </a:t>
            </a:r>
            <a:r>
              <a:rPr lang="es-ES" dirty="0" smtClean="0"/>
              <a:t>Taller cuatrimestral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202759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b="1" dirty="0" smtClean="0"/>
              <a:t>Formación Ética y Ciudadana: </a:t>
            </a:r>
            <a:r>
              <a:rPr lang="es-ES" dirty="0"/>
              <a:t>Materia </a:t>
            </a:r>
            <a:r>
              <a:rPr lang="es-ES" dirty="0" smtClean="0"/>
              <a:t>cuatrimestral</a:t>
            </a:r>
          </a:p>
          <a:p>
            <a:r>
              <a:rPr lang="es-ES" b="1" dirty="0" smtClean="0"/>
              <a:t>Sujetos de Educación Nivel Secundario: </a:t>
            </a:r>
            <a:r>
              <a:rPr lang="es-ES" dirty="0" smtClean="0"/>
              <a:t>Material cuatrimestral</a:t>
            </a:r>
          </a:p>
          <a:p>
            <a:r>
              <a:rPr lang="es-ES" b="1" dirty="0" smtClean="0"/>
              <a:t>Metodología de la Investigación Educativa: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Administración de la Educación y de las Organizaciones Educativas: </a:t>
            </a:r>
            <a:r>
              <a:rPr lang="es-ES" dirty="0" smtClean="0"/>
              <a:t>Materia-  Taller Anual</a:t>
            </a:r>
          </a:p>
          <a:p>
            <a:r>
              <a:rPr lang="es-ES" b="1" dirty="0" smtClean="0"/>
              <a:t>Didáctica del Nivel Secundario: </a:t>
            </a:r>
            <a:r>
              <a:rPr lang="es-ES" dirty="0"/>
              <a:t>Materia anual</a:t>
            </a:r>
          </a:p>
          <a:p>
            <a:pPr marL="0" indent="0">
              <a:buNone/>
            </a:pPr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473078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b="1" dirty="0" smtClean="0"/>
              <a:t>Sujetos de la Educación Nivel Superior: </a:t>
            </a:r>
            <a:r>
              <a:rPr lang="es-ES" dirty="0" smtClean="0"/>
              <a:t>Materia cuatrimestral</a:t>
            </a:r>
          </a:p>
          <a:p>
            <a:r>
              <a:rPr lang="es-ES" b="1" dirty="0" smtClean="0"/>
              <a:t>Práctica Docente IV: </a:t>
            </a:r>
            <a:r>
              <a:rPr lang="es-ES" dirty="0" smtClean="0"/>
              <a:t>Tutoría Taller anual</a:t>
            </a:r>
          </a:p>
          <a:p>
            <a:r>
              <a:rPr lang="es-ES" b="1" dirty="0" smtClean="0"/>
              <a:t>Propuesta Variable o Complementaria II: </a:t>
            </a:r>
            <a:r>
              <a:rPr lang="es-ES" dirty="0" smtClean="0"/>
              <a:t>Taller cuatrimestral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824703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Quinto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b="1" dirty="0" smtClean="0"/>
              <a:t>Ética y Deontología Profesional: </a:t>
            </a:r>
            <a:r>
              <a:rPr lang="es-ES" dirty="0"/>
              <a:t>Materia </a:t>
            </a:r>
            <a:r>
              <a:rPr lang="es-ES" dirty="0" smtClean="0"/>
              <a:t>cuatrimestral</a:t>
            </a:r>
          </a:p>
          <a:p>
            <a:r>
              <a:rPr lang="es-ES" b="1" dirty="0" smtClean="0"/>
              <a:t>Pedagogía para la Inclusión: </a:t>
            </a:r>
            <a:r>
              <a:rPr lang="es-ES" dirty="0" smtClean="0"/>
              <a:t>Materia anual</a:t>
            </a:r>
          </a:p>
          <a:p>
            <a:r>
              <a:rPr lang="es-ES" b="1" dirty="0" smtClean="0"/>
              <a:t>Educación Sexual Integral: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Educación no Formal: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Didáctica del Nivel Superior: </a:t>
            </a:r>
            <a:r>
              <a:rPr lang="es-ES" dirty="0" smtClean="0"/>
              <a:t>Materia anual</a:t>
            </a:r>
          </a:p>
          <a:p>
            <a:r>
              <a:rPr lang="es-ES" b="1" dirty="0" smtClean="0"/>
              <a:t>Residencia Pedagógica: </a:t>
            </a:r>
            <a:r>
              <a:rPr lang="es-ES" dirty="0" smtClean="0"/>
              <a:t>Taller- Tutoría anual</a:t>
            </a:r>
          </a:p>
          <a:p>
            <a:r>
              <a:rPr lang="es-ES" b="1" dirty="0" smtClean="0"/>
              <a:t>Propuesta Complementaria III: </a:t>
            </a:r>
            <a:r>
              <a:rPr lang="es-ES" dirty="0" smtClean="0"/>
              <a:t>Taller cuatrimestral</a:t>
            </a:r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603619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</TotalTime>
  <Words>303</Words>
  <Application>Microsoft Office PowerPoint</Application>
  <PresentationFormat>Presentación en pantalla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Civil</vt:lpstr>
      <vt:lpstr>Profesorado en Ciencias de la Educación</vt:lpstr>
      <vt:lpstr>Primer Año</vt:lpstr>
      <vt:lpstr>Segundo Año</vt:lpstr>
      <vt:lpstr>Tercer Año</vt:lpstr>
      <vt:lpstr>Cuarto Año</vt:lpstr>
      <vt:lpstr>Cuarto Año</vt:lpstr>
      <vt:lpstr>Quinto Año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Profesorado en Ciencias de la Educación</dc:title>
  <dc:creator>Mayra</dc:creator>
  <cp:lastModifiedBy>Mayra</cp:lastModifiedBy>
  <cp:revision>3</cp:revision>
  <dcterms:created xsi:type="dcterms:W3CDTF">2013-10-04T21:01:51Z</dcterms:created>
  <dcterms:modified xsi:type="dcterms:W3CDTF">2013-10-04T21:29:34Z</dcterms:modified>
</cp:coreProperties>
</file>