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8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1267" y="-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Título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2" name="21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20" name="19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Elipse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Rectángulo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Elipse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  <p:sp>
        <p:nvSpPr>
          <p:cNvPr id="6" name="5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Rectángulo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9" name="8 Proceso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Proceso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Circular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Elipse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Anillo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B4AB437E-3ABB-4A27-8DD0-7CF125B81587}" type="datetimeFigureOut">
              <a:rPr lang="es-ES" smtClean="0"/>
              <a:t>03/12/2013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7B9F4F0-3052-4191-9A2D-569813B25013}" type="slidenum">
              <a:rPr lang="es-ES" smtClean="0"/>
              <a:t>‹Nº›</a:t>
            </a:fld>
            <a:endParaRPr lang="es-ES"/>
          </a:p>
        </p:txBody>
      </p:sp>
      <p:sp>
        <p:nvSpPr>
          <p:cNvPr id="15" name="14 Rectángulo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9" r:id="rId1"/>
    <p:sldLayoutId id="2147483890" r:id="rId2"/>
    <p:sldLayoutId id="2147483891" r:id="rId3"/>
    <p:sldLayoutId id="2147483892" r:id="rId4"/>
    <p:sldLayoutId id="2147483893" r:id="rId5"/>
    <p:sldLayoutId id="2147483894" r:id="rId6"/>
    <p:sldLayoutId id="2147483895" r:id="rId7"/>
    <p:sldLayoutId id="2147483896" r:id="rId8"/>
    <p:sldLayoutId id="2147483897" r:id="rId9"/>
    <p:sldLayoutId id="2147483898" r:id="rId10"/>
    <p:sldLayoutId id="2147483899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file:///D:\norma\Licenciatura\Pr&#225;ctica%20Docente\PROGRAMA%20DEL%20ESPACIO%20CURRICULAR%20-%20TIC.docx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Profesorado en </a:t>
            </a:r>
            <a:br>
              <a:rPr lang="es-ES" dirty="0" smtClean="0"/>
            </a:br>
            <a:r>
              <a:rPr lang="es-ES" dirty="0" smtClean="0"/>
              <a:t>Educación Tecnológica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4459256"/>
          </a:xfrm>
        </p:spPr>
        <p:txBody>
          <a:bodyPr/>
          <a:lstStyle/>
          <a:p>
            <a:r>
              <a:rPr lang="es-ES" dirty="0" smtClean="0"/>
              <a:t>Plan de Estudios</a:t>
            </a:r>
            <a:endParaRPr lang="es-ES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63688" y="2564904"/>
            <a:ext cx="6192688" cy="37444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2266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Primer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435608" y="1268760"/>
            <a:ext cx="7498080" cy="4979640"/>
          </a:xfrm>
        </p:spPr>
        <p:txBody>
          <a:bodyPr>
            <a:normAutofit lnSpcReduction="10000"/>
          </a:bodyPr>
          <a:lstStyle/>
          <a:p>
            <a:r>
              <a:rPr lang="es-ES" sz="2800" b="1" dirty="0" smtClean="0"/>
              <a:t>Pedagogía:  </a:t>
            </a:r>
            <a:r>
              <a:rPr lang="es-ES" sz="2800" dirty="0" smtClean="0"/>
              <a:t>Asignatura  Anual</a:t>
            </a:r>
          </a:p>
          <a:p>
            <a:r>
              <a:rPr lang="es-ES" sz="2800" b="1" dirty="0" smtClean="0"/>
              <a:t>Didáctica General </a:t>
            </a:r>
            <a:r>
              <a:rPr lang="es-ES" sz="2800" dirty="0" smtClean="0"/>
              <a:t>: Asignatura Anual</a:t>
            </a:r>
          </a:p>
          <a:p>
            <a:r>
              <a:rPr lang="es-ES" sz="2800" b="1" dirty="0" smtClean="0"/>
              <a:t>Lectura y Escritura Académica</a:t>
            </a:r>
            <a:r>
              <a:rPr lang="es-ES" sz="2800" dirty="0" smtClean="0"/>
              <a:t>: Taller anual</a:t>
            </a:r>
          </a:p>
          <a:p>
            <a:r>
              <a:rPr lang="es-ES" sz="2800" b="1" dirty="0" smtClean="0"/>
              <a:t>Práctica Docente I: </a:t>
            </a:r>
            <a:r>
              <a:rPr lang="es-ES" sz="2800" dirty="0" smtClean="0"/>
              <a:t>Taller Anual</a:t>
            </a:r>
          </a:p>
          <a:p>
            <a:r>
              <a:rPr lang="es-ES" sz="2800" b="1" dirty="0" smtClean="0"/>
              <a:t>Matemática I : </a:t>
            </a:r>
            <a:r>
              <a:rPr lang="es-ES" sz="2800" dirty="0" smtClean="0"/>
              <a:t>Asignatura Anual</a:t>
            </a:r>
          </a:p>
          <a:p>
            <a:r>
              <a:rPr lang="es-ES" sz="2800" b="1" dirty="0" smtClean="0"/>
              <a:t>Física Aplicada</a:t>
            </a:r>
            <a:r>
              <a:rPr lang="es-ES" sz="2800" dirty="0" smtClean="0"/>
              <a:t>:  Asignatura cuatrimestral</a:t>
            </a:r>
          </a:p>
          <a:p>
            <a:r>
              <a:rPr lang="es-ES" sz="2800" b="1" dirty="0" smtClean="0"/>
              <a:t>Química Aplicada</a:t>
            </a:r>
            <a:r>
              <a:rPr lang="es-ES" sz="2800" dirty="0" smtClean="0"/>
              <a:t>: Asignatura cuatrimestral</a:t>
            </a:r>
          </a:p>
          <a:p>
            <a:r>
              <a:rPr lang="es-ES" sz="2800" b="1" dirty="0" smtClean="0"/>
              <a:t>Historia de la Tecnología</a:t>
            </a:r>
            <a:r>
              <a:rPr lang="es-ES" sz="2800" dirty="0" smtClean="0"/>
              <a:t>: Seminario anual</a:t>
            </a:r>
          </a:p>
          <a:p>
            <a:r>
              <a:rPr lang="es-ES" sz="2800" b="1" dirty="0" smtClean="0"/>
              <a:t>Educación Tecnológica</a:t>
            </a:r>
            <a:r>
              <a:rPr lang="es-ES" sz="2800" dirty="0" smtClean="0"/>
              <a:t>: Asignatura Anual</a:t>
            </a:r>
          </a:p>
          <a:p>
            <a:r>
              <a:rPr lang="es-ES" sz="2800" b="1" dirty="0" smtClean="0"/>
              <a:t>Espacio de Opción Inst</a:t>
            </a:r>
            <a:r>
              <a:rPr lang="es-ES" sz="2800" dirty="0" smtClean="0"/>
              <a:t>.:  Taller cuatrimestral</a:t>
            </a:r>
          </a:p>
          <a:p>
            <a:endParaRPr lang="es-ES" dirty="0" smtClean="0"/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222920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0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sz="2800" b="1" dirty="0" smtClean="0"/>
              <a:t>Psicología Educacional: </a:t>
            </a:r>
            <a:r>
              <a:rPr lang="es-ES" sz="2800" dirty="0" smtClean="0"/>
              <a:t>Asignatura </a:t>
            </a:r>
            <a:r>
              <a:rPr lang="es-ES" sz="2800" dirty="0" err="1" smtClean="0"/>
              <a:t>cuatrim</a:t>
            </a:r>
            <a:r>
              <a:rPr lang="es-ES" sz="2800" dirty="0" smtClean="0"/>
              <a:t>.</a:t>
            </a:r>
          </a:p>
          <a:p>
            <a:r>
              <a:rPr lang="es-ES" sz="2800" b="1" dirty="0" smtClean="0"/>
              <a:t>Filosofía de la Educación: </a:t>
            </a:r>
            <a:r>
              <a:rPr lang="es-ES" sz="2800" dirty="0" smtClean="0"/>
              <a:t>Asignatura anual</a:t>
            </a:r>
          </a:p>
          <a:p>
            <a:r>
              <a:rPr lang="es-ES" sz="2800" b="1" dirty="0" err="1" smtClean="0"/>
              <a:t>Leng</a:t>
            </a:r>
            <a:r>
              <a:rPr lang="es-ES" sz="2800" b="1" dirty="0" smtClean="0"/>
              <a:t>. Digital y Audiovisual: </a:t>
            </a:r>
            <a:r>
              <a:rPr lang="es-ES" sz="2800" dirty="0" smtClean="0"/>
              <a:t>Taller </a:t>
            </a:r>
            <a:r>
              <a:rPr lang="es-ES" sz="2800" dirty="0" err="1" smtClean="0"/>
              <a:t>cuatrim</a:t>
            </a:r>
            <a:r>
              <a:rPr lang="es-ES" sz="2800" dirty="0" smtClean="0"/>
              <a:t>.</a:t>
            </a:r>
          </a:p>
          <a:p>
            <a:r>
              <a:rPr lang="es-ES" sz="2800" b="1" dirty="0" smtClean="0"/>
              <a:t>Historia </a:t>
            </a:r>
            <a:r>
              <a:rPr lang="es-ES" sz="2800" b="1" dirty="0" err="1" smtClean="0"/>
              <a:t>Arg</a:t>
            </a:r>
            <a:r>
              <a:rPr lang="es-ES" sz="2800" b="1" dirty="0" smtClean="0"/>
              <a:t>. Y Latinoamericana</a:t>
            </a:r>
            <a:r>
              <a:rPr lang="es-ES" sz="2800" dirty="0" smtClean="0"/>
              <a:t>: Asignatura cuatrimestral</a:t>
            </a:r>
          </a:p>
          <a:p>
            <a:r>
              <a:rPr lang="es-ES" sz="2800" b="1" dirty="0" smtClean="0"/>
              <a:t>Práctica Docente II</a:t>
            </a:r>
            <a:r>
              <a:rPr lang="es-ES" sz="2800" dirty="0" smtClean="0"/>
              <a:t>: Taller anual</a:t>
            </a:r>
          </a:p>
          <a:p>
            <a:r>
              <a:rPr lang="es-ES" sz="2800" b="1" dirty="0" smtClean="0"/>
              <a:t>Matemática II: </a:t>
            </a:r>
            <a:r>
              <a:rPr lang="es-ES" sz="2800" dirty="0" smtClean="0"/>
              <a:t>Asignatura anual</a:t>
            </a:r>
          </a:p>
          <a:p>
            <a:r>
              <a:rPr lang="es-ES" sz="2800" b="1" dirty="0" smtClean="0"/>
              <a:t>Sujeto de la Educación</a:t>
            </a:r>
            <a:r>
              <a:rPr lang="es-ES" sz="2800" dirty="0" smtClean="0"/>
              <a:t>: Taller anual</a:t>
            </a:r>
          </a:p>
          <a:p>
            <a:r>
              <a:rPr lang="es-ES" sz="2800" b="1" dirty="0" smtClean="0"/>
              <a:t>Materiales: </a:t>
            </a:r>
            <a:r>
              <a:rPr lang="es-ES" sz="2800" dirty="0" smtClean="0"/>
              <a:t>Asignatura anual</a:t>
            </a:r>
          </a:p>
          <a:p>
            <a:pPr marL="82296" indent="0">
              <a:buNone/>
            </a:pP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2313623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Segundo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Sistema de Representación y Comunicación</a:t>
            </a:r>
            <a:r>
              <a:rPr lang="es-ES" dirty="0" smtClean="0"/>
              <a:t>: Taller anual</a:t>
            </a:r>
          </a:p>
          <a:p>
            <a:r>
              <a:rPr lang="es-ES" b="1" dirty="0" smtClean="0"/>
              <a:t>Didáctica de la Educación Tecnológica 1 </a:t>
            </a:r>
            <a:r>
              <a:rPr lang="es-ES" dirty="0" smtClean="0"/>
              <a:t>: Asignatura cuatrimestral</a:t>
            </a:r>
          </a:p>
          <a:p>
            <a:r>
              <a:rPr lang="es-ES" b="1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2" action="ppaction://hlinkfile"/>
              </a:rPr>
              <a:t>Tecnologías de la Información y la Comunicación: </a:t>
            </a:r>
            <a:r>
              <a:rPr lang="es-ES" dirty="0" smtClean="0">
                <a:solidFill>
                  <a:schemeClr val="accent3">
                    <a:lumMod val="60000"/>
                    <a:lumOff val="40000"/>
                  </a:schemeClr>
                </a:solidFill>
                <a:hlinkClick r:id="rId2" action="ppaction://hlinkfile"/>
              </a:rPr>
              <a:t>Asignatura cuatrimestral</a:t>
            </a:r>
            <a:endParaRPr lang="es-ES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11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Historia Política de la Educación Argentina: </a:t>
            </a:r>
            <a:r>
              <a:rPr lang="es-ES" dirty="0" smtClean="0"/>
              <a:t>Asignatura cuatrimestral</a:t>
            </a:r>
          </a:p>
          <a:p>
            <a:r>
              <a:rPr lang="es-ES" b="1" dirty="0" smtClean="0"/>
              <a:t>Lengua Extranjera (Inglés):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Práctica Docente III: </a:t>
            </a:r>
            <a:r>
              <a:rPr lang="es-ES" dirty="0" smtClean="0"/>
              <a:t>Taller anual</a:t>
            </a:r>
          </a:p>
          <a:p>
            <a:r>
              <a:rPr lang="es-ES" b="1" dirty="0" smtClean="0"/>
              <a:t>Investigación e Innovación Tecnológica: </a:t>
            </a:r>
            <a:r>
              <a:rPr lang="es-ES" dirty="0" smtClean="0"/>
              <a:t>Seminario </a:t>
            </a:r>
            <a:r>
              <a:rPr lang="es-ES" dirty="0"/>
              <a:t> </a:t>
            </a:r>
            <a:r>
              <a:rPr lang="es-ES" dirty="0" smtClean="0"/>
              <a:t>anual</a:t>
            </a:r>
          </a:p>
          <a:p>
            <a:r>
              <a:rPr lang="es-ES" b="1" dirty="0" smtClean="0"/>
              <a:t>Políticas Económicas y Desarrollo Tecnológico: </a:t>
            </a:r>
            <a:r>
              <a:rPr lang="es-ES" dirty="0" smtClean="0"/>
              <a:t>Seminario Anual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16400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Tercer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Sistemas Tecnológicos: 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Biotecnología: </a:t>
            </a:r>
            <a:r>
              <a:rPr lang="es-ES" dirty="0" smtClean="0"/>
              <a:t>Seminario cuatrimestral</a:t>
            </a:r>
          </a:p>
          <a:p>
            <a:r>
              <a:rPr lang="es-ES" b="1" dirty="0" smtClean="0"/>
              <a:t>Ciencia, Tecnología, Sociedad y Ambiente: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Didáctica de la Educación Tecnológica II: </a:t>
            </a:r>
            <a:r>
              <a:rPr lang="es-ES" dirty="0" smtClean="0"/>
              <a:t>Taller anual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5880169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b="1" dirty="0" smtClean="0"/>
              <a:t>Práctica Docente IV y Residencia: </a:t>
            </a:r>
            <a:r>
              <a:rPr lang="es-ES" dirty="0" smtClean="0"/>
              <a:t>Taller  anual</a:t>
            </a:r>
          </a:p>
          <a:p>
            <a:r>
              <a:rPr lang="es-ES" b="1" dirty="0" smtClean="0"/>
              <a:t>Tecnología de la Producción Agropecuaria:</a:t>
            </a:r>
            <a:r>
              <a:rPr lang="es-ES" dirty="0" smtClean="0"/>
              <a:t> Asignatura anual</a:t>
            </a:r>
          </a:p>
          <a:p>
            <a:r>
              <a:rPr lang="es-ES" b="1" dirty="0" smtClean="0"/>
              <a:t>Tecnología de la Producción Industrial: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Tecnologías de Gestión: </a:t>
            </a:r>
            <a:r>
              <a:rPr lang="es-ES" dirty="0" smtClean="0"/>
              <a:t>Asignatura anual</a:t>
            </a:r>
          </a:p>
          <a:p>
            <a:r>
              <a:rPr lang="es-ES" b="1" dirty="0" smtClean="0"/>
              <a:t>Aula Taller de la Educación Tecnológica: </a:t>
            </a:r>
            <a:r>
              <a:rPr lang="es-ES" dirty="0" smtClean="0"/>
              <a:t>Taller anual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137120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Cuarto Año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dirty="0" smtClean="0"/>
              <a:t>Taller de Educación Sexual Integral: </a:t>
            </a:r>
            <a:r>
              <a:rPr lang="es-ES" dirty="0" smtClean="0"/>
              <a:t>Taller cuatrimestral</a:t>
            </a:r>
          </a:p>
          <a:p>
            <a:r>
              <a:rPr lang="es-ES" b="1" dirty="0" smtClean="0"/>
              <a:t>Espacios de Opción Institucional: </a:t>
            </a:r>
            <a:r>
              <a:rPr lang="es-ES" dirty="0" smtClean="0"/>
              <a:t>Taller Cuatrimestral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81790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io">
  <a:themeElements>
    <a:clrScheme name="Solsticio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io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io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50</TotalTime>
  <Words>273</Words>
  <Application>Microsoft Office PowerPoint</Application>
  <PresentationFormat>Presentación en pantalla (4:3)</PresentationFormat>
  <Paragraphs>46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Solsticio</vt:lpstr>
      <vt:lpstr>Profesorado en  Educación Tecnológica</vt:lpstr>
      <vt:lpstr>Primer Año</vt:lpstr>
      <vt:lpstr>Segundo Año</vt:lpstr>
      <vt:lpstr>Segundo Año</vt:lpstr>
      <vt:lpstr>Tercer Año</vt:lpstr>
      <vt:lpstr>Tercer Año</vt:lpstr>
      <vt:lpstr>Cuarto Año</vt:lpstr>
      <vt:lpstr>Cuarto Año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Profesorado en  Educación Tecnológica</dc:title>
  <dc:creator>Mayra</dc:creator>
  <cp:lastModifiedBy>Mayra</cp:lastModifiedBy>
  <cp:revision>6</cp:revision>
  <dcterms:created xsi:type="dcterms:W3CDTF">2013-10-04T13:29:07Z</dcterms:created>
  <dcterms:modified xsi:type="dcterms:W3CDTF">2013-12-03T23:21:15Z</dcterms:modified>
</cp:coreProperties>
</file>