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373A2D-8868-4A32-BFB0-28933292F873}" type="datetimeFigureOut">
              <a:rPr lang="es-ES" smtClean="0"/>
              <a:t>04/10/2013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50EFFB4-1199-45B9-B346-6C003D43D6C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Profesorado en Nivel Inicial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63272" cy="2769422"/>
          </a:xfrm>
        </p:spPr>
        <p:txBody>
          <a:bodyPr/>
          <a:lstStyle/>
          <a:p>
            <a:r>
              <a:rPr lang="es-ES" dirty="0" smtClean="0"/>
              <a:t>Plan de Estudios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149080"/>
            <a:ext cx="3816424" cy="248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8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/>
              <a:t>Pedagogía: </a:t>
            </a:r>
            <a:r>
              <a:rPr lang="es-ES" dirty="0" smtClean="0"/>
              <a:t>Materia Cuatrimestral</a:t>
            </a:r>
          </a:p>
          <a:p>
            <a:r>
              <a:rPr lang="es-ES" b="1" dirty="0" smtClean="0"/>
              <a:t>Psicología Educacional: </a:t>
            </a:r>
            <a:r>
              <a:rPr lang="es-ES" dirty="0"/>
              <a:t>Materia cuatrimestral</a:t>
            </a:r>
          </a:p>
          <a:p>
            <a:r>
              <a:rPr lang="es-ES" b="1" dirty="0" smtClean="0"/>
              <a:t>Didáctica General: </a:t>
            </a:r>
            <a:r>
              <a:rPr lang="es-ES" dirty="0"/>
              <a:t>Materia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Lectura y Escritura Académica: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Sujeto de la Educación Inicial: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El juego de la Educación Inicial: </a:t>
            </a:r>
            <a:r>
              <a:rPr lang="es-ES" dirty="0" smtClean="0"/>
              <a:t>Taller anual</a:t>
            </a:r>
            <a:endParaRPr lang="es-ES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77942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Enseñanza del Lenguaje Plástico Visual: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Enseñanza del Lenguaje Corporal: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Práctica I: </a:t>
            </a:r>
            <a:r>
              <a:rPr lang="es-ES" dirty="0" smtClean="0"/>
              <a:t>Taller anual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455965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Tecnologías de la Información y la Comunicación: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Historia Argentina y Latinoamericana: </a:t>
            </a:r>
            <a:r>
              <a:rPr lang="es-ES" dirty="0"/>
              <a:t>Materia cuatrimestral</a:t>
            </a:r>
          </a:p>
          <a:p>
            <a:r>
              <a:rPr lang="es-ES" b="1" dirty="0" smtClean="0"/>
              <a:t>Historia y Política de la Educación Argentina: </a:t>
            </a:r>
            <a:r>
              <a:rPr lang="es-ES" dirty="0"/>
              <a:t>Materia cuatrimestral</a:t>
            </a:r>
          </a:p>
          <a:p>
            <a:r>
              <a:rPr lang="es-ES" b="1" dirty="0" smtClean="0"/>
              <a:t>Filosofía: </a:t>
            </a:r>
            <a:r>
              <a:rPr lang="es-ES" dirty="0"/>
              <a:t>Materia cuatrimestral</a:t>
            </a:r>
          </a:p>
          <a:p>
            <a:r>
              <a:rPr lang="es-ES" b="1" dirty="0" smtClean="0"/>
              <a:t>Didáctica de la Educación Inicial: </a:t>
            </a:r>
            <a:r>
              <a:rPr lang="es-ES" dirty="0"/>
              <a:t>Materia </a:t>
            </a:r>
            <a:r>
              <a:rPr lang="es-ES" dirty="0" smtClean="0"/>
              <a:t>anual</a:t>
            </a:r>
            <a:endParaRPr lang="es-ES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65919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Enseñanza del Lenguaje Musical: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Enseñanza de la Matemática: </a:t>
            </a:r>
            <a:r>
              <a:rPr lang="es-ES" dirty="0"/>
              <a:t>Materia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Enseñanza de Lengua y Literatura: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Práctica II: </a:t>
            </a:r>
            <a:r>
              <a:rPr lang="es-ES" dirty="0" smtClean="0"/>
              <a:t>Taller anual</a:t>
            </a:r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03181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Sociología de la Educación: </a:t>
            </a:r>
            <a:r>
              <a:rPr lang="es-ES" dirty="0"/>
              <a:t>Materia cuatrimestral</a:t>
            </a:r>
          </a:p>
          <a:p>
            <a:r>
              <a:rPr lang="es-ES" b="1" dirty="0" smtClean="0"/>
              <a:t>Lengua Extranjera: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Alfabetización Inicial: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Desarrollo de Materiales y Objetos Lúdicos: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Propuesta Variable o Complementaria I: </a:t>
            </a:r>
            <a:r>
              <a:rPr lang="es-ES" dirty="0" smtClean="0"/>
              <a:t>Seminario cuatrimestral</a:t>
            </a:r>
          </a:p>
          <a:p>
            <a:r>
              <a:rPr lang="es-ES" b="1" dirty="0" smtClean="0"/>
              <a:t>Tecnologías de la Información y de la Comunicación en la Enseñanza: </a:t>
            </a:r>
            <a:r>
              <a:rPr lang="es-ES" dirty="0" smtClean="0"/>
              <a:t>Taller cuatrimestral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522577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/>
              <a:t>Educación Física: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Problemática Contemporánea de la Educación Inicial: </a:t>
            </a:r>
            <a:r>
              <a:rPr lang="es-ES" dirty="0" smtClean="0"/>
              <a:t>Seminario Cuatrimestral</a:t>
            </a:r>
          </a:p>
          <a:p>
            <a:r>
              <a:rPr lang="es-ES" b="1" dirty="0" smtClean="0"/>
              <a:t>Didáctica de la Educación Inicial II: </a:t>
            </a:r>
            <a:r>
              <a:rPr lang="es-ES" dirty="0"/>
              <a:t>Materia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Enseñanza de las Ciencias Naturales: </a:t>
            </a:r>
            <a:r>
              <a:rPr lang="es-ES" dirty="0" smtClean="0"/>
              <a:t>Materia anual</a:t>
            </a:r>
          </a:p>
          <a:p>
            <a:r>
              <a:rPr lang="es-ES" b="1" dirty="0" smtClean="0"/>
              <a:t>Enseñanza de las Ciencias Sociales: </a:t>
            </a:r>
            <a:r>
              <a:rPr lang="es-ES" dirty="0"/>
              <a:t>Materia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Práctica III: </a:t>
            </a:r>
            <a:r>
              <a:rPr lang="es-ES" dirty="0" smtClean="0"/>
              <a:t>Taller anual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601690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Ética y Ciudadanía: </a:t>
            </a:r>
            <a:r>
              <a:rPr lang="es-ES" dirty="0"/>
              <a:t>Materia cuatrimestral</a:t>
            </a:r>
          </a:p>
          <a:p>
            <a:r>
              <a:rPr lang="es-ES" b="1" dirty="0" smtClean="0"/>
              <a:t>Educación Sexual Integral: </a:t>
            </a:r>
            <a:r>
              <a:rPr lang="es-ES" dirty="0"/>
              <a:t>Materia cuatrimestral</a:t>
            </a:r>
          </a:p>
          <a:p>
            <a:r>
              <a:rPr lang="es-ES" b="1" dirty="0" smtClean="0"/>
              <a:t>Ateneo Didáctico por Disciplina: </a:t>
            </a:r>
            <a:r>
              <a:rPr lang="es-ES" dirty="0" smtClean="0"/>
              <a:t>Ateneo cuatrimestral</a:t>
            </a:r>
          </a:p>
          <a:p>
            <a:r>
              <a:rPr lang="es-ES" b="1" dirty="0" smtClean="0"/>
              <a:t>Propuesta o Variable Complementaria II: </a:t>
            </a:r>
            <a:r>
              <a:rPr lang="es-ES" dirty="0" smtClean="0"/>
              <a:t>Seminario Cuatrimestral</a:t>
            </a:r>
          </a:p>
          <a:p>
            <a:r>
              <a:rPr lang="es-ES" b="1" dirty="0"/>
              <a:t>Propuesta o Variable Complementaria </a:t>
            </a:r>
            <a:r>
              <a:rPr lang="es-ES" b="1" dirty="0" smtClean="0"/>
              <a:t>III</a:t>
            </a:r>
            <a:r>
              <a:rPr lang="es-ES" b="1" dirty="0"/>
              <a:t>: </a:t>
            </a:r>
            <a:r>
              <a:rPr lang="es-ES" dirty="0" smtClean="0"/>
              <a:t>Taller </a:t>
            </a:r>
            <a:r>
              <a:rPr lang="es-ES" dirty="0"/>
              <a:t>Cuatrimestral</a:t>
            </a:r>
          </a:p>
          <a:p>
            <a:endParaRPr lang="es-ES" dirty="0" smtClean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914630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Propuesta o Variable Complementaria </a:t>
            </a:r>
            <a:r>
              <a:rPr lang="es-ES" b="1" dirty="0" smtClean="0"/>
              <a:t>IV: </a:t>
            </a:r>
            <a:r>
              <a:rPr lang="es-ES" dirty="0"/>
              <a:t>Seminario </a:t>
            </a:r>
            <a:r>
              <a:rPr lang="es-ES" dirty="0" smtClean="0"/>
              <a:t>Cuatrimestral</a:t>
            </a:r>
          </a:p>
          <a:p>
            <a:r>
              <a:rPr lang="es-ES" b="1" dirty="0" smtClean="0"/>
              <a:t>Residencia Pedagógica: </a:t>
            </a:r>
            <a:r>
              <a:rPr lang="es-ES" dirty="0" smtClean="0"/>
              <a:t>Taller Anual</a:t>
            </a:r>
            <a:endParaRPr lang="es-ES" b="1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442448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</TotalTime>
  <Words>287</Words>
  <Application>Microsoft Office PowerPoint</Application>
  <PresentationFormat>Presentación en pantalla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Urbano</vt:lpstr>
      <vt:lpstr>Profesorado en Nivel Inicial</vt:lpstr>
      <vt:lpstr>Primer Año</vt:lpstr>
      <vt:lpstr>Primer Año</vt:lpstr>
      <vt:lpstr>Segundo Año</vt:lpstr>
      <vt:lpstr>Segundo Año</vt:lpstr>
      <vt:lpstr>Tercer Año</vt:lpstr>
      <vt:lpstr>Tercer Año</vt:lpstr>
      <vt:lpstr>Cuarto Año</vt:lpstr>
      <vt:lpstr>Cuarto Año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Profesorado en Nivel Inicial</dc:title>
  <dc:creator>Mayra</dc:creator>
  <cp:lastModifiedBy>Mayra</cp:lastModifiedBy>
  <cp:revision>3</cp:revision>
  <dcterms:created xsi:type="dcterms:W3CDTF">2013-10-04T21:31:57Z</dcterms:created>
  <dcterms:modified xsi:type="dcterms:W3CDTF">2013-10-04T21:54:37Z</dcterms:modified>
</cp:coreProperties>
</file>