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1267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22 Rectángulo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23 Rectángulo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24 Rectángulo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25 Rectángulo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26 Rectángulo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29 Rectángulo redondeado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30 Rectángulo redondeado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6 Rectángulo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18 Rectángulo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3B12FD1C-543F-43C2-ADE9-78EC2D74B31D}" type="datetimeFigureOut">
              <a:rPr lang="es-ES" smtClean="0"/>
              <a:t>04/10/2013</a:t>
            </a:fld>
            <a:endParaRPr lang="es-E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s-ES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322F72D3-9443-44E9-B25A-0ECA4859956E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2FD1C-543F-43C2-ADE9-78EC2D74B31D}" type="datetimeFigureOut">
              <a:rPr lang="es-ES" smtClean="0"/>
              <a:t>04/10/2013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F72D3-9443-44E9-B25A-0ECA4859956E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2FD1C-543F-43C2-ADE9-78EC2D74B31D}" type="datetimeFigureOut">
              <a:rPr lang="es-ES" smtClean="0"/>
              <a:t>04/10/2013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F72D3-9443-44E9-B25A-0ECA4859956E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2FD1C-543F-43C2-ADE9-78EC2D74B31D}" type="datetimeFigureOut">
              <a:rPr lang="es-ES" smtClean="0"/>
              <a:t>04/10/2013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F72D3-9443-44E9-B25A-0ECA4859956E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2FD1C-543F-43C2-ADE9-78EC2D74B31D}" type="datetimeFigureOut">
              <a:rPr lang="es-ES" smtClean="0"/>
              <a:t>04/10/2013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F72D3-9443-44E9-B25A-0ECA4859956E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2FD1C-543F-43C2-ADE9-78EC2D74B31D}" type="datetimeFigureOut">
              <a:rPr lang="es-ES" smtClean="0"/>
              <a:t>04/10/2013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F72D3-9443-44E9-B25A-0ECA4859956E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6" name="25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3B12FD1C-543F-43C2-ADE9-78EC2D74B31D}" type="datetimeFigureOut">
              <a:rPr lang="es-ES" smtClean="0"/>
              <a:t>04/10/2013</a:t>
            </a:fld>
            <a:endParaRPr lang="es-ES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322F72D3-9443-44E9-B25A-0ECA4859956E}" type="slidenum">
              <a:rPr lang="es-ES" smtClean="0"/>
              <a:t>‹Nº›</a:t>
            </a:fld>
            <a:endParaRPr lang="es-ES"/>
          </a:p>
        </p:txBody>
      </p:sp>
      <p:sp>
        <p:nvSpPr>
          <p:cNvPr id="28" name="27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3B12FD1C-543F-43C2-ADE9-78EC2D74B31D}" type="datetimeFigureOut">
              <a:rPr lang="es-ES" smtClean="0"/>
              <a:t>04/10/2013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322F72D3-9443-44E9-B25A-0ECA4859956E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2FD1C-543F-43C2-ADE9-78EC2D74B31D}" type="datetimeFigureOut">
              <a:rPr lang="es-ES" smtClean="0"/>
              <a:t>04/10/2013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F72D3-9443-44E9-B25A-0ECA4859956E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2FD1C-543F-43C2-ADE9-78EC2D74B31D}" type="datetimeFigureOut">
              <a:rPr lang="es-ES" smtClean="0"/>
              <a:t>04/10/2013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F72D3-9443-44E9-B25A-0ECA4859956E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2FD1C-543F-43C2-ADE9-78EC2D74B31D}" type="datetimeFigureOut">
              <a:rPr lang="es-ES" smtClean="0"/>
              <a:t>04/10/2013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F72D3-9443-44E9-B25A-0ECA4859956E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27 Rectángulo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28 Rectángulo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29 Rectángulo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30 Rectángulo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31 Rectángulo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32 Rectángulo redondeado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33 Rectángulo redondeado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34 Rectángulo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35 Rectángulo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36 Rectángulo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37 Rectángulo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38 Rectángulo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39 Rectángulo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3B12FD1C-543F-43C2-ADE9-78EC2D74B31D}" type="datetimeFigureOut">
              <a:rPr lang="es-ES" smtClean="0"/>
              <a:t>04/10/2013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s-E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322F72D3-9443-44E9-B25A-0ECA4859956E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Profesorado en Tecnología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Plan de </a:t>
            </a:r>
            <a:r>
              <a:rPr lang="es-ES" dirty="0" err="1" smtClean="0"/>
              <a:t>Estudíos</a:t>
            </a:r>
            <a:endParaRPr lang="es-ES" dirty="0"/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52136" y="4293096"/>
            <a:ext cx="4484920" cy="23069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545412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Primer Año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b="1" dirty="0" smtClean="0"/>
              <a:t>Matemática: </a:t>
            </a:r>
            <a:r>
              <a:rPr lang="es-ES" dirty="0" smtClean="0"/>
              <a:t>Asignatura cuatrimestral</a:t>
            </a:r>
          </a:p>
          <a:p>
            <a:r>
              <a:rPr lang="es-ES" b="1" dirty="0" smtClean="0"/>
              <a:t>Física: </a:t>
            </a:r>
            <a:r>
              <a:rPr lang="es-ES" dirty="0" smtClean="0"/>
              <a:t>Asignatura cuatrimestral</a:t>
            </a:r>
          </a:p>
          <a:p>
            <a:r>
              <a:rPr lang="es-ES" b="1" dirty="0" smtClean="0"/>
              <a:t>Inglés: </a:t>
            </a:r>
            <a:r>
              <a:rPr lang="es-ES" dirty="0" smtClean="0"/>
              <a:t>Asignatura cuatrimestral</a:t>
            </a:r>
          </a:p>
          <a:p>
            <a:r>
              <a:rPr lang="es-ES" b="1" dirty="0" smtClean="0"/>
              <a:t>Tics: </a:t>
            </a:r>
            <a:r>
              <a:rPr lang="es-ES" dirty="0" smtClean="0"/>
              <a:t>Asignatura cuatrimestral</a:t>
            </a:r>
          </a:p>
          <a:p>
            <a:r>
              <a:rPr lang="es-ES" b="1" dirty="0" smtClean="0"/>
              <a:t>Fundamentos Pedagógicos: </a:t>
            </a:r>
            <a:r>
              <a:rPr lang="es-ES" dirty="0" smtClean="0"/>
              <a:t>Asignatura cuatrimestral</a:t>
            </a:r>
          </a:p>
          <a:p>
            <a:r>
              <a:rPr lang="es-ES" b="1" dirty="0" smtClean="0"/>
              <a:t>Conocimientos del Área Tecnológica:  </a:t>
            </a:r>
            <a:r>
              <a:rPr lang="es-ES" dirty="0" smtClean="0"/>
              <a:t>Asignatura cuatrimestral</a:t>
            </a:r>
          </a:p>
          <a:p>
            <a:r>
              <a:rPr lang="es-ES" b="1" dirty="0" smtClean="0"/>
              <a:t>Química: </a:t>
            </a:r>
            <a:r>
              <a:rPr lang="es-ES" dirty="0" smtClean="0"/>
              <a:t>Asignatura cuatrimestral.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7169062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:dissolve/>
      </p:transition>
    </mc:Choice>
    <mc:Fallback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Primer Año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b="1" dirty="0" smtClean="0"/>
              <a:t>Sistema Educativo: </a:t>
            </a:r>
            <a:r>
              <a:rPr lang="es-ES" dirty="0" smtClean="0"/>
              <a:t>Asignatura cuatrimestral</a:t>
            </a:r>
          </a:p>
          <a:p>
            <a:r>
              <a:rPr lang="es-ES" b="1" dirty="0" smtClean="0"/>
              <a:t>Taller de Comprensión Lectora y Producción Escrita de Textos:</a:t>
            </a:r>
            <a:r>
              <a:rPr lang="es-ES" dirty="0" smtClean="0"/>
              <a:t> Taller cuatrimestral</a:t>
            </a:r>
          </a:p>
          <a:p>
            <a:r>
              <a:rPr lang="es-ES" b="1" dirty="0" smtClean="0"/>
              <a:t>Práctica Pedagógica I: </a:t>
            </a:r>
            <a:r>
              <a:rPr lang="es-ES" dirty="0" smtClean="0"/>
              <a:t>Asignatura anual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83894684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Segundo Año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b="1" dirty="0" smtClean="0"/>
              <a:t>Físico Química de los materiales: </a:t>
            </a:r>
            <a:r>
              <a:rPr lang="es-ES" dirty="0" smtClean="0"/>
              <a:t>Asignatura cuatrimestral</a:t>
            </a:r>
          </a:p>
          <a:p>
            <a:r>
              <a:rPr lang="es-ES" b="1" dirty="0" smtClean="0"/>
              <a:t>Biotecnología: </a:t>
            </a:r>
            <a:r>
              <a:rPr lang="es-ES" dirty="0" smtClean="0"/>
              <a:t>Asignatura anual</a:t>
            </a:r>
          </a:p>
          <a:p>
            <a:r>
              <a:rPr lang="es-ES" b="1" dirty="0" smtClean="0"/>
              <a:t>Tecnología, Sociedad y Ambiente: </a:t>
            </a:r>
            <a:r>
              <a:rPr lang="es-ES" dirty="0" smtClean="0"/>
              <a:t>Asignatura cuatrimestral</a:t>
            </a:r>
          </a:p>
          <a:p>
            <a:r>
              <a:rPr lang="es-ES" b="1" dirty="0" smtClean="0"/>
              <a:t>Diseño y medios de representación: </a:t>
            </a:r>
            <a:r>
              <a:rPr lang="es-ES" dirty="0" smtClean="0"/>
              <a:t>Asignatura cuatrimestral</a:t>
            </a:r>
          </a:p>
          <a:p>
            <a:r>
              <a:rPr lang="es-ES" b="1" dirty="0" smtClean="0"/>
              <a:t>TICS II: </a:t>
            </a:r>
            <a:r>
              <a:rPr lang="es-ES" dirty="0" smtClean="0"/>
              <a:t>Asignatura anual</a:t>
            </a:r>
          </a:p>
          <a:p>
            <a:r>
              <a:rPr lang="es-ES" b="1" dirty="0" smtClean="0"/>
              <a:t>Práctica Pedagógica II: </a:t>
            </a:r>
            <a:r>
              <a:rPr lang="es-ES" dirty="0" smtClean="0"/>
              <a:t>Asignatura  anual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4974267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/>
          <a:lstStyle/>
          <a:p>
            <a:r>
              <a:rPr lang="es-ES" dirty="0" smtClean="0"/>
              <a:t>Segundo Año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2060848"/>
            <a:ext cx="8229600" cy="4325112"/>
          </a:xfrm>
        </p:spPr>
        <p:txBody>
          <a:bodyPr>
            <a:normAutofit fontScale="92500" lnSpcReduction="10000"/>
          </a:bodyPr>
          <a:lstStyle/>
          <a:p>
            <a:r>
              <a:rPr lang="es-ES" b="1" dirty="0" smtClean="0"/>
              <a:t>Economía: </a:t>
            </a:r>
            <a:r>
              <a:rPr lang="es-ES" dirty="0" smtClean="0"/>
              <a:t>Asignatura cuatrimestral</a:t>
            </a:r>
          </a:p>
          <a:p>
            <a:r>
              <a:rPr lang="es-ES" b="1" dirty="0" smtClean="0"/>
              <a:t>Electricidad y Electrotecnia: </a:t>
            </a:r>
            <a:r>
              <a:rPr lang="es-ES" dirty="0" smtClean="0"/>
              <a:t>Asignatura cuatrimestral</a:t>
            </a:r>
          </a:p>
          <a:p>
            <a:r>
              <a:rPr lang="es-ES" b="1" dirty="0" smtClean="0"/>
              <a:t>Máquinas y Mecanismos: </a:t>
            </a:r>
            <a:r>
              <a:rPr lang="es-ES" dirty="0" smtClean="0"/>
              <a:t>Asignatura cuatrimestral</a:t>
            </a:r>
          </a:p>
          <a:p>
            <a:r>
              <a:rPr lang="es-ES" b="1" dirty="0" smtClean="0"/>
              <a:t>Problemática Institucional: </a:t>
            </a:r>
            <a:r>
              <a:rPr lang="es-ES" dirty="0" smtClean="0"/>
              <a:t>Asignatura cuatrimestral</a:t>
            </a:r>
          </a:p>
          <a:p>
            <a:r>
              <a:rPr lang="es-ES" b="1" dirty="0" smtClean="0"/>
              <a:t>Taller de competencias Comunicacionales y Lenguajes Expresivos: </a:t>
            </a:r>
            <a:r>
              <a:rPr lang="es-ES" dirty="0" smtClean="0"/>
              <a:t>Taller cuatrimestral</a:t>
            </a:r>
          </a:p>
          <a:p>
            <a:r>
              <a:rPr lang="es-ES" b="1" dirty="0" smtClean="0"/>
              <a:t>Didáctica y Curriculum: </a:t>
            </a:r>
            <a:r>
              <a:rPr lang="es-ES" dirty="0" smtClean="0"/>
              <a:t>Asignatura cuatrimestral</a:t>
            </a:r>
          </a:p>
          <a:p>
            <a:endParaRPr lang="es-ES" dirty="0" smtClean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3087044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Tercer Año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s-ES" b="1" dirty="0" smtClean="0"/>
              <a:t>Sistemas Tecnológicos: </a:t>
            </a:r>
            <a:r>
              <a:rPr lang="es-ES" dirty="0" smtClean="0"/>
              <a:t>Asignatura cuatrimestral</a:t>
            </a:r>
          </a:p>
          <a:p>
            <a:r>
              <a:rPr lang="es-ES" b="1" dirty="0" smtClean="0"/>
              <a:t>Electrónica: </a:t>
            </a:r>
            <a:r>
              <a:rPr lang="es-ES" dirty="0" smtClean="0"/>
              <a:t>Asignatura cuatrimestral</a:t>
            </a:r>
          </a:p>
          <a:p>
            <a:r>
              <a:rPr lang="es-ES" b="1" dirty="0" smtClean="0"/>
              <a:t>Educación Tecnológica</a:t>
            </a:r>
            <a:r>
              <a:rPr lang="es-ES" dirty="0" smtClean="0"/>
              <a:t>: Asignatura cuatrimestral</a:t>
            </a:r>
          </a:p>
          <a:p>
            <a:r>
              <a:rPr lang="es-ES" b="1" dirty="0" smtClean="0"/>
              <a:t>Sujeto del Aprendizaje</a:t>
            </a:r>
            <a:r>
              <a:rPr lang="es-ES" dirty="0" smtClean="0"/>
              <a:t>: Asignatura cuatrimestral</a:t>
            </a:r>
          </a:p>
          <a:p>
            <a:r>
              <a:rPr lang="es-ES" b="1" dirty="0" smtClean="0"/>
              <a:t>Práctica Pedagógica III</a:t>
            </a:r>
            <a:r>
              <a:rPr lang="es-ES" dirty="0" smtClean="0"/>
              <a:t>: Asignatura anual</a:t>
            </a:r>
          </a:p>
          <a:p>
            <a:r>
              <a:rPr lang="es-ES" b="1" dirty="0" smtClean="0"/>
              <a:t>Tecnologías de Gestión: </a:t>
            </a:r>
            <a:r>
              <a:rPr lang="es-ES" dirty="0" smtClean="0"/>
              <a:t>Asignatura cuatrimestral</a:t>
            </a:r>
          </a:p>
          <a:p>
            <a:r>
              <a:rPr lang="es-ES" b="1" dirty="0" smtClean="0"/>
              <a:t>Procesos Productivos</a:t>
            </a:r>
            <a:r>
              <a:rPr lang="es-ES" dirty="0" smtClean="0"/>
              <a:t>: Asignatura cuatrimestral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1201068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flip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Tercer Año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b="1" dirty="0" smtClean="0"/>
              <a:t>Didáctica de la Tecnología I: </a:t>
            </a:r>
            <a:r>
              <a:rPr lang="es-ES" dirty="0" smtClean="0"/>
              <a:t>Asignatura cuatrimestral</a:t>
            </a:r>
          </a:p>
          <a:p>
            <a:r>
              <a:rPr lang="es-ES" b="1" dirty="0" smtClean="0"/>
              <a:t>Atención a la Diversidad: </a:t>
            </a:r>
            <a:r>
              <a:rPr lang="es-ES" dirty="0" smtClean="0"/>
              <a:t>Asignatura cuatrimestral</a:t>
            </a:r>
          </a:p>
          <a:p>
            <a:r>
              <a:rPr lang="es-ES" b="1" dirty="0" smtClean="0"/>
              <a:t>Psicología del Aprendizaje: </a:t>
            </a:r>
            <a:r>
              <a:rPr lang="es-ES" dirty="0" smtClean="0"/>
              <a:t>Asignatura cuatrimestral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3685064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conveyor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Cuarto Año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s-ES" b="1" dirty="0" smtClean="0"/>
              <a:t>Proyecto Tecnológico: </a:t>
            </a:r>
            <a:r>
              <a:rPr lang="es-ES" dirty="0" smtClean="0"/>
              <a:t>Asignatura anual</a:t>
            </a:r>
          </a:p>
          <a:p>
            <a:r>
              <a:rPr lang="es-ES" b="1" dirty="0" smtClean="0"/>
              <a:t>Instrumentación y Control: </a:t>
            </a:r>
            <a:r>
              <a:rPr lang="es-ES" dirty="0" smtClean="0"/>
              <a:t>Asignatura cuatrimestral</a:t>
            </a:r>
          </a:p>
          <a:p>
            <a:r>
              <a:rPr lang="es-ES" b="1" dirty="0" smtClean="0"/>
              <a:t>La enseñanza de la Tecnología en el medio rural:</a:t>
            </a:r>
            <a:r>
              <a:rPr lang="es-ES" dirty="0" smtClean="0"/>
              <a:t> Taller cuatrimestral</a:t>
            </a:r>
          </a:p>
          <a:p>
            <a:r>
              <a:rPr lang="es-ES" b="1" dirty="0" smtClean="0"/>
              <a:t>La enseñanza de la Tecnología en contextos de pobreza urbana: </a:t>
            </a:r>
            <a:r>
              <a:rPr lang="es-ES" dirty="0" smtClean="0"/>
              <a:t>Taller cuatrimestral</a:t>
            </a:r>
          </a:p>
          <a:p>
            <a:r>
              <a:rPr lang="es-ES" b="1" dirty="0" smtClean="0"/>
              <a:t>La enseñanza de la Tecnología y los jóvenes con necesidades especiales</a:t>
            </a:r>
            <a:r>
              <a:rPr lang="es-ES" dirty="0" smtClean="0"/>
              <a:t>: Taller cuatrimestral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7345103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900">
        <p14:glitter pattern="hexagon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Cuarto Año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b="1" dirty="0" smtClean="0"/>
              <a:t>Rol Docente: </a:t>
            </a:r>
            <a:r>
              <a:rPr lang="es-ES" dirty="0" smtClean="0"/>
              <a:t>Asignatura cuatrimestral</a:t>
            </a:r>
          </a:p>
          <a:p>
            <a:r>
              <a:rPr lang="es-ES" b="1" dirty="0" smtClean="0"/>
              <a:t>Didáctica de la Tecnología II: </a:t>
            </a:r>
            <a:r>
              <a:rPr lang="es-ES" dirty="0" smtClean="0"/>
              <a:t>Asignatura cuatrimestral</a:t>
            </a:r>
          </a:p>
          <a:p>
            <a:r>
              <a:rPr lang="es-ES" b="1" dirty="0" smtClean="0"/>
              <a:t>Tecnología y Estado: </a:t>
            </a:r>
            <a:r>
              <a:rPr lang="es-ES" dirty="0" smtClean="0"/>
              <a:t>Taller cuatrimestral</a:t>
            </a:r>
          </a:p>
          <a:p>
            <a:r>
              <a:rPr lang="es-ES" b="1" dirty="0" smtClean="0"/>
              <a:t>Tecnología y </a:t>
            </a:r>
            <a:r>
              <a:rPr lang="es-ES" b="1" dirty="0" err="1" smtClean="0"/>
              <a:t>O.N.Gs</a:t>
            </a:r>
            <a:r>
              <a:rPr lang="es-ES" b="1" dirty="0" smtClean="0"/>
              <a:t>.: </a:t>
            </a:r>
            <a:r>
              <a:rPr lang="es-ES" dirty="0" smtClean="0"/>
              <a:t>Taller cuatrimestral</a:t>
            </a:r>
          </a:p>
          <a:p>
            <a:r>
              <a:rPr lang="es-ES" b="1" dirty="0" smtClean="0"/>
              <a:t>Tecnología y Empresas:  </a:t>
            </a:r>
            <a:r>
              <a:rPr lang="es-ES" dirty="0" smtClean="0"/>
              <a:t>Taller cuatrimestral</a:t>
            </a:r>
          </a:p>
          <a:p>
            <a:r>
              <a:rPr lang="es-ES" b="1" dirty="0" smtClean="0"/>
              <a:t>Práctica Pedagógica IV: </a:t>
            </a:r>
            <a:r>
              <a:rPr lang="es-ES" dirty="0" smtClean="0"/>
              <a:t>Asignatura anual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8937426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o">
  <a:themeElements>
    <a:clrScheme name="Urbano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o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Urbano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41</TotalTime>
  <Words>299</Words>
  <Application>Microsoft Office PowerPoint</Application>
  <PresentationFormat>Presentación en pantalla (4:3)</PresentationFormat>
  <Paragraphs>53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0" baseType="lpstr">
      <vt:lpstr>Urbano</vt:lpstr>
      <vt:lpstr>Profesorado en Tecnología</vt:lpstr>
      <vt:lpstr>Primer Año</vt:lpstr>
      <vt:lpstr>Primer Año</vt:lpstr>
      <vt:lpstr>Segundo Año</vt:lpstr>
      <vt:lpstr>Segundo Año</vt:lpstr>
      <vt:lpstr>Tercer Año</vt:lpstr>
      <vt:lpstr>Tercer Año</vt:lpstr>
      <vt:lpstr>Cuarto Año</vt:lpstr>
      <vt:lpstr>Cuarto Año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Profesorado en Tecnología</dc:title>
  <dc:creator>Mayra</dc:creator>
  <cp:lastModifiedBy>Mayra</cp:lastModifiedBy>
  <cp:revision>4</cp:revision>
  <dcterms:created xsi:type="dcterms:W3CDTF">2013-10-04T14:19:13Z</dcterms:created>
  <dcterms:modified xsi:type="dcterms:W3CDTF">2013-10-04T15:00:16Z</dcterms:modified>
</cp:coreProperties>
</file>