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EC727-D898-48AF-9DDC-3661A4BB41F3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B6E6B-85C8-4009-A042-3E7AB6857BB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44074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F83E85-0EE0-4C56-BB4C-C792C7AC30E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8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43277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95486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6224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59361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5034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71626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76815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77865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07867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78978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70847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E2C62-4821-4709-959F-BF411F6DCCAC}" type="datetimeFigureOut">
              <a:rPr lang="en-TT" smtClean="0"/>
              <a:t>01/12/2013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24E8E-0210-4A79-86AB-F70D138B3A64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6791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914400" y="277813"/>
            <a:ext cx="7772400" cy="1143000"/>
          </a:xfrm>
        </p:spPr>
        <p:txBody>
          <a:bodyPr anchor="ctr"/>
          <a:lstStyle/>
          <a:p>
            <a:endParaRPr lang="en-US" smtClean="0"/>
          </a:p>
        </p:txBody>
      </p:sp>
      <p:pic>
        <p:nvPicPr>
          <p:cNvPr id="7171" name="Picture 10" descr="LM120568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800600" y="3341688"/>
            <a:ext cx="3962400" cy="2830512"/>
          </a:xfrm>
        </p:spPr>
      </p:pic>
      <p:pic>
        <p:nvPicPr>
          <p:cNvPr id="7172" name="Picture 13" descr="LM12056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85800" y="2660650"/>
            <a:ext cx="3898900" cy="3006725"/>
          </a:xfrm>
        </p:spPr>
      </p:pic>
      <p:pic>
        <p:nvPicPr>
          <p:cNvPr id="7173" name="Picture 16" descr="LM12056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4876800" y="304800"/>
            <a:ext cx="3736975" cy="2697163"/>
          </a:xfrm>
        </p:spPr>
      </p:pic>
      <p:pic>
        <p:nvPicPr>
          <p:cNvPr id="7174" name="Picture 21" descr="LM12056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6"/>
          <a:srcRect/>
          <a:stretch>
            <a:fillRect/>
          </a:stretch>
        </p:blipFill>
        <p:spPr>
          <a:xfrm>
            <a:off x="609600" y="304800"/>
            <a:ext cx="3962400" cy="2641600"/>
          </a:xfrm>
        </p:spPr>
      </p:pic>
      <p:sp>
        <p:nvSpPr>
          <p:cNvPr id="7175" name="Slide Number Placeholder 6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8BAA45-834A-445A-A1DF-ACF303C460A1}" type="slidenum">
              <a:rPr lang="en-US" sz="1800">
                <a:solidFill>
                  <a:srgbClr val="FFFFFF"/>
                </a:solidFill>
                <a:latin typeface="Georgia" pitchFamily="18" charset="0"/>
              </a:rPr>
              <a:pPr algn="r"/>
              <a:t>1</a:t>
            </a:fld>
            <a:endParaRPr lang="en-US" sz="1800">
              <a:solidFill>
                <a:srgbClr val="FFFFFF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91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2013-12-02T00:52:17Z</dcterms:created>
  <dcterms:modified xsi:type="dcterms:W3CDTF">2013-12-02T00:52:46Z</dcterms:modified>
</cp:coreProperties>
</file>