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407" r:id="rId3"/>
    <p:sldId id="362" r:id="rId4"/>
    <p:sldId id="335" r:id="rId5"/>
    <p:sldId id="332" r:id="rId6"/>
    <p:sldId id="337" r:id="rId7"/>
    <p:sldId id="339" r:id="rId8"/>
    <p:sldId id="340" r:id="rId9"/>
    <p:sldId id="341" r:id="rId10"/>
    <p:sldId id="342" r:id="rId11"/>
    <p:sldId id="344" r:id="rId12"/>
    <p:sldId id="360" r:id="rId13"/>
    <p:sldId id="361" r:id="rId14"/>
    <p:sldId id="364" r:id="rId15"/>
    <p:sldId id="365" r:id="rId16"/>
    <p:sldId id="367" r:id="rId17"/>
    <p:sldId id="368" r:id="rId18"/>
    <p:sldId id="381" r:id="rId19"/>
    <p:sldId id="387" r:id="rId20"/>
    <p:sldId id="388" r:id="rId21"/>
    <p:sldId id="389" r:id="rId22"/>
    <p:sldId id="395" r:id="rId23"/>
    <p:sldId id="390" r:id="rId24"/>
    <p:sldId id="39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0259CF1-5956-4D9C-9BAC-200AE01974DD}">
          <p14:sldIdLst>
            <p14:sldId id="256"/>
            <p14:sldId id="407"/>
            <p14:sldId id="362"/>
            <p14:sldId id="335"/>
            <p14:sldId id="332"/>
            <p14:sldId id="337"/>
            <p14:sldId id="339"/>
            <p14:sldId id="340"/>
            <p14:sldId id="341"/>
            <p14:sldId id="342"/>
            <p14:sldId id="344"/>
            <p14:sldId id="360"/>
            <p14:sldId id="361"/>
            <p14:sldId id="364"/>
            <p14:sldId id="365"/>
            <p14:sldId id="367"/>
            <p14:sldId id="368"/>
            <p14:sldId id="381"/>
            <p14:sldId id="387"/>
            <p14:sldId id="388"/>
            <p14:sldId id="389"/>
            <p14:sldId id="395"/>
            <p14:sldId id="390"/>
            <p14:sldId id="3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95F7F-7682-421E-BF30-542C9670B8B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D3CB0CF-8653-4AAB-BE73-17C3F9D48DC5}">
      <dgm:prSet phldrT="[Texto]"/>
      <dgm:spPr/>
      <dgm:t>
        <a:bodyPr/>
        <a:lstStyle/>
        <a:p>
          <a:r>
            <a:rPr lang="es-ES" dirty="0" smtClean="0"/>
            <a:t>Su territorio europeo lo conforma la península itálica y dos grandes islas en el mar Mediterráneo.</a:t>
          </a:r>
          <a:endParaRPr lang="es-ES" dirty="0"/>
        </a:p>
      </dgm:t>
    </dgm:pt>
    <dgm:pt modelId="{D2745722-B7F7-469F-BA3F-133F04961BE8}" type="parTrans" cxnId="{D7C79AA8-C5AB-4D08-957A-DB5340396971}">
      <dgm:prSet/>
      <dgm:spPr/>
      <dgm:t>
        <a:bodyPr/>
        <a:lstStyle/>
        <a:p>
          <a:endParaRPr lang="es-ES"/>
        </a:p>
      </dgm:t>
    </dgm:pt>
    <dgm:pt modelId="{0AA64858-AA57-4575-9ECA-E391E3CF4903}" type="sibTrans" cxnId="{D7C79AA8-C5AB-4D08-957A-DB5340396971}">
      <dgm:prSet/>
      <dgm:spPr/>
      <dgm:t>
        <a:bodyPr/>
        <a:lstStyle/>
        <a:p>
          <a:endParaRPr lang="es-ES"/>
        </a:p>
      </dgm:t>
    </dgm:pt>
    <dgm:pt modelId="{4F27C0BE-AF1B-4FAF-82A9-D424518846E6}">
      <dgm:prSet phldrT="[Texto]"/>
      <dgm:spPr/>
      <dgm:t>
        <a:bodyPr/>
        <a:lstStyle/>
        <a:p>
          <a:r>
            <a:rPr lang="es-ES" dirty="0" smtClean="0"/>
            <a:t>Su territorio en África se encuentran las islas </a:t>
          </a:r>
          <a:r>
            <a:rPr lang="es-ES" dirty="0" err="1" smtClean="0"/>
            <a:t>Pelagias</a:t>
          </a:r>
          <a:r>
            <a:rPr lang="es-ES" dirty="0" smtClean="0"/>
            <a:t> y la isla de </a:t>
          </a:r>
          <a:r>
            <a:rPr lang="es-ES" dirty="0" err="1" smtClean="0"/>
            <a:t>Pantelaria</a:t>
          </a:r>
          <a:r>
            <a:rPr lang="es-ES" dirty="0" smtClean="0"/>
            <a:t>.</a:t>
          </a:r>
          <a:endParaRPr lang="es-ES" dirty="0"/>
        </a:p>
      </dgm:t>
    </dgm:pt>
    <dgm:pt modelId="{5085260F-680C-4200-96B5-87F3CD31B408}" type="parTrans" cxnId="{2E89A0D0-E02F-416C-8E7E-1F50C0171CFC}">
      <dgm:prSet/>
      <dgm:spPr/>
      <dgm:t>
        <a:bodyPr/>
        <a:lstStyle/>
        <a:p>
          <a:endParaRPr lang="es-ES"/>
        </a:p>
      </dgm:t>
    </dgm:pt>
    <dgm:pt modelId="{B118AF6F-E635-4A3A-8295-BEB3261E9D54}" type="sibTrans" cxnId="{2E89A0D0-E02F-416C-8E7E-1F50C0171CFC}">
      <dgm:prSet/>
      <dgm:spPr/>
      <dgm:t>
        <a:bodyPr/>
        <a:lstStyle/>
        <a:p>
          <a:endParaRPr lang="es-ES"/>
        </a:p>
      </dgm:t>
    </dgm:pt>
    <dgm:pt modelId="{E08C22D6-388E-4F8F-BC31-05D5A0DFD895}">
      <dgm:prSet phldrT="[Texto]"/>
      <dgm:spPr/>
      <dgm:t>
        <a:bodyPr/>
        <a:lstStyle/>
        <a:p>
          <a:r>
            <a:rPr lang="es-ES" dirty="0" smtClean="0"/>
            <a:t>Es un país </a:t>
          </a:r>
          <a:r>
            <a:rPr lang="es-ES" dirty="0" err="1" smtClean="0"/>
            <a:t>bicontinental</a:t>
          </a:r>
          <a:r>
            <a:rPr lang="es-ES" dirty="0" smtClean="0"/>
            <a:t>; su territorio está en Europa del Sur y en el norte de África.</a:t>
          </a:r>
          <a:endParaRPr lang="es-ES" dirty="0"/>
        </a:p>
      </dgm:t>
    </dgm:pt>
    <dgm:pt modelId="{E7DE0E99-E77E-49F0-BB8E-0462EB802559}" type="parTrans" cxnId="{FCCAB390-A3FF-49E0-BB6E-69AD57340864}">
      <dgm:prSet/>
      <dgm:spPr/>
      <dgm:t>
        <a:bodyPr/>
        <a:lstStyle/>
        <a:p>
          <a:endParaRPr lang="es-ES"/>
        </a:p>
      </dgm:t>
    </dgm:pt>
    <dgm:pt modelId="{B09A2A37-9829-4054-B206-A8A1E71FCCB8}" type="sibTrans" cxnId="{FCCAB390-A3FF-49E0-BB6E-69AD57340864}">
      <dgm:prSet/>
      <dgm:spPr/>
      <dgm:t>
        <a:bodyPr/>
        <a:lstStyle/>
        <a:p>
          <a:endParaRPr lang="es-ES"/>
        </a:p>
      </dgm:t>
    </dgm:pt>
    <dgm:pt modelId="{4826B225-5971-4C20-8FEC-8E9BB32DCC5A}" type="pres">
      <dgm:prSet presAssocID="{F0595F7F-7682-421E-BF30-542C9670B8B5}" presName="linearFlow" presStyleCnt="0">
        <dgm:presLayoutVars>
          <dgm:dir/>
          <dgm:resizeHandles val="exact"/>
        </dgm:presLayoutVars>
      </dgm:prSet>
      <dgm:spPr/>
    </dgm:pt>
    <dgm:pt modelId="{B72F06CB-F074-4178-A42B-1C41A5B11096}" type="pres">
      <dgm:prSet presAssocID="{AD3CB0CF-8653-4AAB-BE73-17C3F9D48D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BD2174-DFB8-486D-88E3-0696A50AC0FB}" type="pres">
      <dgm:prSet presAssocID="{0AA64858-AA57-4575-9ECA-E391E3CF4903}" presName="spacerL" presStyleCnt="0"/>
      <dgm:spPr/>
    </dgm:pt>
    <dgm:pt modelId="{678BD6EF-AE1A-463E-93BF-51561BEF95B2}" type="pres">
      <dgm:prSet presAssocID="{0AA64858-AA57-4575-9ECA-E391E3CF4903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15CE259-2D9B-49B9-BC59-D273F7F996A7}" type="pres">
      <dgm:prSet presAssocID="{0AA64858-AA57-4575-9ECA-E391E3CF4903}" presName="spacerR" presStyleCnt="0"/>
      <dgm:spPr/>
    </dgm:pt>
    <dgm:pt modelId="{BC00AA93-5203-4B61-8653-1567AD2B2C41}" type="pres">
      <dgm:prSet presAssocID="{4F27C0BE-AF1B-4FAF-82A9-D424518846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756916-F6F9-41C1-A239-E57510FA0F0A}" type="pres">
      <dgm:prSet presAssocID="{B118AF6F-E635-4A3A-8295-BEB3261E9D54}" presName="spacerL" presStyleCnt="0"/>
      <dgm:spPr/>
    </dgm:pt>
    <dgm:pt modelId="{E9410DB5-445C-4391-A9EC-4896D499147F}" type="pres">
      <dgm:prSet presAssocID="{B118AF6F-E635-4A3A-8295-BEB3261E9D5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8622B451-5B9E-4EED-9D0B-BF720CF7F869}" type="pres">
      <dgm:prSet presAssocID="{B118AF6F-E635-4A3A-8295-BEB3261E9D54}" presName="spacerR" presStyleCnt="0"/>
      <dgm:spPr/>
    </dgm:pt>
    <dgm:pt modelId="{11BF7882-1515-4E44-AE75-96DDC5360669}" type="pres">
      <dgm:prSet presAssocID="{E08C22D6-388E-4F8F-BC31-05D5A0DFD8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408965-FD25-4100-ABC5-553EA2F91DDD}" type="presOf" srcId="{0AA64858-AA57-4575-9ECA-E391E3CF4903}" destId="{678BD6EF-AE1A-463E-93BF-51561BEF95B2}" srcOrd="0" destOrd="0" presId="urn:microsoft.com/office/officeart/2005/8/layout/equation1"/>
    <dgm:cxn modelId="{EB3FFF7F-84EF-4155-BB3D-D7D914250E6B}" type="presOf" srcId="{B118AF6F-E635-4A3A-8295-BEB3261E9D54}" destId="{E9410DB5-445C-4391-A9EC-4896D499147F}" srcOrd="0" destOrd="0" presId="urn:microsoft.com/office/officeart/2005/8/layout/equation1"/>
    <dgm:cxn modelId="{D7C79AA8-C5AB-4D08-957A-DB5340396971}" srcId="{F0595F7F-7682-421E-BF30-542C9670B8B5}" destId="{AD3CB0CF-8653-4AAB-BE73-17C3F9D48DC5}" srcOrd="0" destOrd="0" parTransId="{D2745722-B7F7-469F-BA3F-133F04961BE8}" sibTransId="{0AA64858-AA57-4575-9ECA-E391E3CF4903}"/>
    <dgm:cxn modelId="{209C773A-E31D-41EB-996C-75843BFB4D22}" type="presOf" srcId="{4F27C0BE-AF1B-4FAF-82A9-D424518846E6}" destId="{BC00AA93-5203-4B61-8653-1567AD2B2C41}" srcOrd="0" destOrd="0" presId="urn:microsoft.com/office/officeart/2005/8/layout/equation1"/>
    <dgm:cxn modelId="{2E89A0D0-E02F-416C-8E7E-1F50C0171CFC}" srcId="{F0595F7F-7682-421E-BF30-542C9670B8B5}" destId="{4F27C0BE-AF1B-4FAF-82A9-D424518846E6}" srcOrd="1" destOrd="0" parTransId="{5085260F-680C-4200-96B5-87F3CD31B408}" sibTransId="{B118AF6F-E635-4A3A-8295-BEB3261E9D54}"/>
    <dgm:cxn modelId="{4F4686AD-397A-40F4-ABCC-72D4BD1E2EB6}" type="presOf" srcId="{F0595F7F-7682-421E-BF30-542C9670B8B5}" destId="{4826B225-5971-4C20-8FEC-8E9BB32DCC5A}" srcOrd="0" destOrd="0" presId="urn:microsoft.com/office/officeart/2005/8/layout/equation1"/>
    <dgm:cxn modelId="{0F5A5C0D-3155-4D52-80D2-DC4F9B1E85C4}" type="presOf" srcId="{E08C22D6-388E-4F8F-BC31-05D5A0DFD895}" destId="{11BF7882-1515-4E44-AE75-96DDC5360669}" srcOrd="0" destOrd="0" presId="urn:microsoft.com/office/officeart/2005/8/layout/equation1"/>
    <dgm:cxn modelId="{96A2A1AC-F4EE-4080-B443-ED04928A7A66}" type="presOf" srcId="{AD3CB0CF-8653-4AAB-BE73-17C3F9D48DC5}" destId="{B72F06CB-F074-4178-A42B-1C41A5B11096}" srcOrd="0" destOrd="0" presId="urn:microsoft.com/office/officeart/2005/8/layout/equation1"/>
    <dgm:cxn modelId="{FCCAB390-A3FF-49E0-BB6E-69AD57340864}" srcId="{F0595F7F-7682-421E-BF30-542C9670B8B5}" destId="{E08C22D6-388E-4F8F-BC31-05D5A0DFD895}" srcOrd="2" destOrd="0" parTransId="{E7DE0E99-E77E-49F0-BB8E-0462EB802559}" sibTransId="{B09A2A37-9829-4054-B206-A8A1E71FCCB8}"/>
    <dgm:cxn modelId="{F02327CF-98BF-4B9D-ABB5-31E72680592F}" type="presParOf" srcId="{4826B225-5971-4C20-8FEC-8E9BB32DCC5A}" destId="{B72F06CB-F074-4178-A42B-1C41A5B11096}" srcOrd="0" destOrd="0" presId="urn:microsoft.com/office/officeart/2005/8/layout/equation1"/>
    <dgm:cxn modelId="{6252C5A2-995C-40EB-A89B-61C23FB59178}" type="presParOf" srcId="{4826B225-5971-4C20-8FEC-8E9BB32DCC5A}" destId="{F6BD2174-DFB8-486D-88E3-0696A50AC0FB}" srcOrd="1" destOrd="0" presId="urn:microsoft.com/office/officeart/2005/8/layout/equation1"/>
    <dgm:cxn modelId="{9B225C4D-5886-4C30-ADAD-299615EC0963}" type="presParOf" srcId="{4826B225-5971-4C20-8FEC-8E9BB32DCC5A}" destId="{678BD6EF-AE1A-463E-93BF-51561BEF95B2}" srcOrd="2" destOrd="0" presId="urn:microsoft.com/office/officeart/2005/8/layout/equation1"/>
    <dgm:cxn modelId="{9F9869FE-73A6-4AA3-8F20-4ADBDCDA52E1}" type="presParOf" srcId="{4826B225-5971-4C20-8FEC-8E9BB32DCC5A}" destId="{F15CE259-2D9B-49B9-BC59-D273F7F996A7}" srcOrd="3" destOrd="0" presId="urn:microsoft.com/office/officeart/2005/8/layout/equation1"/>
    <dgm:cxn modelId="{D2B6DF0E-AA62-4C5C-962E-9F0DBACB6E40}" type="presParOf" srcId="{4826B225-5971-4C20-8FEC-8E9BB32DCC5A}" destId="{BC00AA93-5203-4B61-8653-1567AD2B2C41}" srcOrd="4" destOrd="0" presId="urn:microsoft.com/office/officeart/2005/8/layout/equation1"/>
    <dgm:cxn modelId="{AB4A2AA1-7912-4115-9BD8-DA42169450FF}" type="presParOf" srcId="{4826B225-5971-4C20-8FEC-8E9BB32DCC5A}" destId="{2C756916-F6F9-41C1-A239-E57510FA0F0A}" srcOrd="5" destOrd="0" presId="urn:microsoft.com/office/officeart/2005/8/layout/equation1"/>
    <dgm:cxn modelId="{8B1FA8EB-916E-4DD7-B3E0-770C3AE90CF8}" type="presParOf" srcId="{4826B225-5971-4C20-8FEC-8E9BB32DCC5A}" destId="{E9410DB5-445C-4391-A9EC-4896D499147F}" srcOrd="6" destOrd="0" presId="urn:microsoft.com/office/officeart/2005/8/layout/equation1"/>
    <dgm:cxn modelId="{679A0C9A-8F67-44FC-8211-8ACC0DAF812B}" type="presParOf" srcId="{4826B225-5971-4C20-8FEC-8E9BB32DCC5A}" destId="{8622B451-5B9E-4EED-9D0B-BF720CF7F869}" srcOrd="7" destOrd="0" presId="urn:microsoft.com/office/officeart/2005/8/layout/equation1"/>
    <dgm:cxn modelId="{A285D0EE-D3F1-45E9-A4FE-2BA70210CD10}" type="presParOf" srcId="{4826B225-5971-4C20-8FEC-8E9BB32DCC5A}" destId="{11BF7882-1515-4E44-AE75-96DDC536066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8C137-F8EB-4D4C-B067-9080FC97BFD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21303F-BCA8-4070-934A-3D10653FC052}">
      <dgm:prSet phldrT="[Texto]"/>
      <dgm:spPr/>
      <dgm:t>
        <a:bodyPr/>
        <a:lstStyle/>
        <a:p>
          <a:r>
            <a:rPr lang="es-ES" dirty="0" smtClean="0"/>
            <a:t>A esto se debió su éxito</a:t>
          </a:r>
          <a:endParaRPr lang="es-ES" dirty="0"/>
        </a:p>
      </dgm:t>
    </dgm:pt>
    <dgm:pt modelId="{397C9C1A-0612-4111-9486-FA4485F1B366}" type="parTrans" cxnId="{59350B03-4D04-4095-AA8C-D9FF1D59949A}">
      <dgm:prSet/>
      <dgm:spPr/>
      <dgm:t>
        <a:bodyPr/>
        <a:lstStyle/>
        <a:p>
          <a:endParaRPr lang="es-ES"/>
        </a:p>
      </dgm:t>
    </dgm:pt>
    <dgm:pt modelId="{69032068-7F69-476F-9D7F-FF8838BEF520}" type="sibTrans" cxnId="{59350B03-4D04-4095-AA8C-D9FF1D59949A}">
      <dgm:prSet/>
      <dgm:spPr/>
      <dgm:t>
        <a:bodyPr/>
        <a:lstStyle/>
        <a:p>
          <a:endParaRPr lang="es-ES"/>
        </a:p>
      </dgm:t>
    </dgm:pt>
    <dgm:pt modelId="{BB5BA631-3FE1-4CAE-86F5-3BB8F14E4CA8}">
      <dgm:prSet phldrT="[Texto]"/>
      <dgm:spPr/>
      <dgm:t>
        <a:bodyPr/>
        <a:lstStyle/>
        <a:p>
          <a:r>
            <a:rPr lang="es-ES" dirty="0" smtClean="0"/>
            <a:t>A la capacidad de adaptación a los cambios de estación (Otoño, invierno, primavera y verano) </a:t>
          </a:r>
          <a:endParaRPr lang="es-ES" dirty="0"/>
        </a:p>
      </dgm:t>
    </dgm:pt>
    <dgm:pt modelId="{785E37F3-71AB-4684-ABA3-C88C6527C6F2}" type="parTrans" cxnId="{67522D95-7C57-46A9-A477-7947BEED98EC}">
      <dgm:prSet/>
      <dgm:spPr/>
      <dgm:t>
        <a:bodyPr/>
        <a:lstStyle/>
        <a:p>
          <a:endParaRPr lang="es-ES"/>
        </a:p>
      </dgm:t>
    </dgm:pt>
    <dgm:pt modelId="{92B92EFE-8B1B-47EA-8539-999D3A3BCDCB}" type="sibTrans" cxnId="{67522D95-7C57-46A9-A477-7947BEED98EC}">
      <dgm:prSet/>
      <dgm:spPr/>
      <dgm:t>
        <a:bodyPr/>
        <a:lstStyle/>
        <a:p>
          <a:endParaRPr lang="es-ES"/>
        </a:p>
      </dgm:t>
    </dgm:pt>
    <dgm:pt modelId="{8F16B366-076C-4C53-A3E1-627D634E0F6A}">
      <dgm:prSet phldrT="[Texto]"/>
      <dgm:spPr/>
      <dgm:t>
        <a:bodyPr/>
        <a:lstStyle/>
        <a:p>
          <a:r>
            <a:rPr lang="es-ES" dirty="0" smtClean="0"/>
            <a:t>A su estratégica localización.</a:t>
          </a:r>
          <a:endParaRPr lang="es-ES" dirty="0"/>
        </a:p>
      </dgm:t>
    </dgm:pt>
    <dgm:pt modelId="{335D1C5A-276A-4DFC-A88E-35E285B7F300}" type="parTrans" cxnId="{DF5E823D-4BE0-4929-ABC9-028118F045CA}">
      <dgm:prSet/>
      <dgm:spPr/>
      <dgm:t>
        <a:bodyPr/>
        <a:lstStyle/>
        <a:p>
          <a:endParaRPr lang="es-ES"/>
        </a:p>
      </dgm:t>
    </dgm:pt>
    <dgm:pt modelId="{7D6F1341-8E50-45D2-AF66-82F7EBABD343}" type="sibTrans" cxnId="{DF5E823D-4BE0-4929-ABC9-028118F045CA}">
      <dgm:prSet/>
      <dgm:spPr/>
      <dgm:t>
        <a:bodyPr/>
        <a:lstStyle/>
        <a:p>
          <a:endParaRPr lang="es-ES"/>
        </a:p>
      </dgm:t>
    </dgm:pt>
    <dgm:pt modelId="{01E34DF6-59AA-4BF9-862A-093EAB931DCA}" type="pres">
      <dgm:prSet presAssocID="{7458C137-F8EB-4D4C-B067-9080FC97BF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2A4037-0B19-4C5E-8530-268A9E7ACBD2}" type="pres">
      <dgm:prSet presAssocID="{D921303F-BCA8-4070-934A-3D10653FC052}" presName="centerShape" presStyleLbl="node0" presStyleIdx="0" presStyleCnt="1"/>
      <dgm:spPr/>
      <dgm:t>
        <a:bodyPr/>
        <a:lstStyle/>
        <a:p>
          <a:endParaRPr lang="es-ES"/>
        </a:p>
      </dgm:t>
    </dgm:pt>
    <dgm:pt modelId="{D58FDEFB-A468-45CB-AE8F-2C566B93F4F2}" type="pres">
      <dgm:prSet presAssocID="{785E37F3-71AB-4684-ABA3-C88C6527C6F2}" presName="parTrans" presStyleLbl="bgSibTrans2D1" presStyleIdx="0" presStyleCnt="2"/>
      <dgm:spPr/>
      <dgm:t>
        <a:bodyPr/>
        <a:lstStyle/>
        <a:p>
          <a:endParaRPr lang="es-ES"/>
        </a:p>
      </dgm:t>
    </dgm:pt>
    <dgm:pt modelId="{182BD73F-6F3D-4CE9-B948-E9B90FCFCF1E}" type="pres">
      <dgm:prSet presAssocID="{BB5BA631-3FE1-4CAE-86F5-3BB8F14E4CA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06AEC6-F5C6-4FBE-8C51-4FFCE2DC0690}" type="pres">
      <dgm:prSet presAssocID="{335D1C5A-276A-4DFC-A88E-35E285B7F300}" presName="parTrans" presStyleLbl="bgSibTrans2D1" presStyleIdx="1" presStyleCnt="2"/>
      <dgm:spPr/>
      <dgm:t>
        <a:bodyPr/>
        <a:lstStyle/>
        <a:p>
          <a:endParaRPr lang="es-ES"/>
        </a:p>
      </dgm:t>
    </dgm:pt>
    <dgm:pt modelId="{4CFFC219-FA09-4EEA-8BEB-C96E1CDC5CB3}" type="pres">
      <dgm:prSet presAssocID="{8F16B366-076C-4C53-A3E1-627D634E0F6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111EAA-2C89-463C-A876-005C76252402}" type="presOf" srcId="{7458C137-F8EB-4D4C-B067-9080FC97BFD8}" destId="{01E34DF6-59AA-4BF9-862A-093EAB931DCA}" srcOrd="0" destOrd="0" presId="urn:microsoft.com/office/officeart/2005/8/layout/radial4"/>
    <dgm:cxn modelId="{67522D95-7C57-46A9-A477-7947BEED98EC}" srcId="{D921303F-BCA8-4070-934A-3D10653FC052}" destId="{BB5BA631-3FE1-4CAE-86F5-3BB8F14E4CA8}" srcOrd="0" destOrd="0" parTransId="{785E37F3-71AB-4684-ABA3-C88C6527C6F2}" sibTransId="{92B92EFE-8B1B-47EA-8539-999D3A3BCDCB}"/>
    <dgm:cxn modelId="{C2DF40CF-5E09-4DB1-A74A-7AFA61019C69}" type="presOf" srcId="{BB5BA631-3FE1-4CAE-86F5-3BB8F14E4CA8}" destId="{182BD73F-6F3D-4CE9-B948-E9B90FCFCF1E}" srcOrd="0" destOrd="0" presId="urn:microsoft.com/office/officeart/2005/8/layout/radial4"/>
    <dgm:cxn modelId="{037B3B08-D154-4784-BF45-1350C164C3D5}" type="presOf" srcId="{8F16B366-076C-4C53-A3E1-627D634E0F6A}" destId="{4CFFC219-FA09-4EEA-8BEB-C96E1CDC5CB3}" srcOrd="0" destOrd="0" presId="urn:microsoft.com/office/officeart/2005/8/layout/radial4"/>
    <dgm:cxn modelId="{59350B03-4D04-4095-AA8C-D9FF1D59949A}" srcId="{7458C137-F8EB-4D4C-B067-9080FC97BFD8}" destId="{D921303F-BCA8-4070-934A-3D10653FC052}" srcOrd="0" destOrd="0" parTransId="{397C9C1A-0612-4111-9486-FA4485F1B366}" sibTransId="{69032068-7F69-476F-9D7F-FF8838BEF520}"/>
    <dgm:cxn modelId="{ED9FB4C7-3955-419B-82D8-06CD153BB016}" type="presOf" srcId="{335D1C5A-276A-4DFC-A88E-35E285B7F300}" destId="{4B06AEC6-F5C6-4FBE-8C51-4FFCE2DC0690}" srcOrd="0" destOrd="0" presId="urn:microsoft.com/office/officeart/2005/8/layout/radial4"/>
    <dgm:cxn modelId="{DF5E823D-4BE0-4929-ABC9-028118F045CA}" srcId="{D921303F-BCA8-4070-934A-3D10653FC052}" destId="{8F16B366-076C-4C53-A3E1-627D634E0F6A}" srcOrd="1" destOrd="0" parTransId="{335D1C5A-276A-4DFC-A88E-35E285B7F300}" sibTransId="{7D6F1341-8E50-45D2-AF66-82F7EBABD343}"/>
    <dgm:cxn modelId="{35CD63BB-9D2D-4EA6-AFF1-66FF021B460C}" type="presOf" srcId="{D921303F-BCA8-4070-934A-3D10653FC052}" destId="{3E2A4037-0B19-4C5E-8530-268A9E7ACBD2}" srcOrd="0" destOrd="0" presId="urn:microsoft.com/office/officeart/2005/8/layout/radial4"/>
    <dgm:cxn modelId="{9AEBE1E7-8672-49E3-9829-0E3DE299A2F1}" type="presOf" srcId="{785E37F3-71AB-4684-ABA3-C88C6527C6F2}" destId="{D58FDEFB-A468-45CB-AE8F-2C566B93F4F2}" srcOrd="0" destOrd="0" presId="urn:microsoft.com/office/officeart/2005/8/layout/radial4"/>
    <dgm:cxn modelId="{20E64621-8269-4ABC-BF75-5B360487147B}" type="presParOf" srcId="{01E34DF6-59AA-4BF9-862A-093EAB931DCA}" destId="{3E2A4037-0B19-4C5E-8530-268A9E7ACBD2}" srcOrd="0" destOrd="0" presId="urn:microsoft.com/office/officeart/2005/8/layout/radial4"/>
    <dgm:cxn modelId="{4B05957E-934E-4CEE-8A55-945D2E403956}" type="presParOf" srcId="{01E34DF6-59AA-4BF9-862A-093EAB931DCA}" destId="{D58FDEFB-A468-45CB-AE8F-2C566B93F4F2}" srcOrd="1" destOrd="0" presId="urn:microsoft.com/office/officeart/2005/8/layout/radial4"/>
    <dgm:cxn modelId="{D056B2EC-7094-4B1F-A856-F9130BF55FDF}" type="presParOf" srcId="{01E34DF6-59AA-4BF9-862A-093EAB931DCA}" destId="{182BD73F-6F3D-4CE9-B948-E9B90FCFCF1E}" srcOrd="2" destOrd="0" presId="urn:microsoft.com/office/officeart/2005/8/layout/radial4"/>
    <dgm:cxn modelId="{7B7FFEF1-063B-48EA-ADAD-D8AE570968C8}" type="presParOf" srcId="{01E34DF6-59AA-4BF9-862A-093EAB931DCA}" destId="{4B06AEC6-F5C6-4FBE-8C51-4FFCE2DC0690}" srcOrd="3" destOrd="0" presId="urn:microsoft.com/office/officeart/2005/8/layout/radial4"/>
    <dgm:cxn modelId="{610C0D0C-43FB-48B1-950C-2D7A0EBC709A}" type="presParOf" srcId="{01E34DF6-59AA-4BF9-862A-093EAB931DCA}" destId="{4CFFC219-FA09-4EEA-8BEB-C96E1CDC5CB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AC6B47-EFE1-4420-8383-50A12BEA745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2BB4C7-D2E9-4B4A-9BAA-4A1BE485A548}">
      <dgm:prSet phldrT="[Texto]"/>
      <dgm:spPr/>
      <dgm:t>
        <a:bodyPr/>
        <a:lstStyle/>
        <a:p>
          <a:r>
            <a:rPr lang="es-ES" u="sng" dirty="0" smtClean="0"/>
            <a:t>Otoño</a:t>
          </a:r>
          <a:r>
            <a:rPr lang="es-ES" dirty="0" smtClean="0"/>
            <a:t>:</a:t>
          </a:r>
        </a:p>
        <a:p>
          <a:r>
            <a:rPr lang="es-ES" dirty="0" smtClean="0"/>
            <a:t> Los romanos sembraban en las laderas de los cerros y así aprovechaban mejor el agua.</a:t>
          </a:r>
          <a:endParaRPr lang="es-ES" dirty="0"/>
        </a:p>
      </dgm:t>
    </dgm:pt>
    <dgm:pt modelId="{E56625B4-4ED5-43E1-A5AD-86FAF71D51C5}" type="parTrans" cxnId="{B61AB8E8-CA5C-4F0F-AE3D-7A07F384540E}">
      <dgm:prSet/>
      <dgm:spPr/>
      <dgm:t>
        <a:bodyPr/>
        <a:lstStyle/>
        <a:p>
          <a:endParaRPr lang="es-ES"/>
        </a:p>
      </dgm:t>
    </dgm:pt>
    <dgm:pt modelId="{32546BF0-5B9C-412B-B284-3677FE3C8174}" type="sibTrans" cxnId="{B61AB8E8-CA5C-4F0F-AE3D-7A07F384540E}">
      <dgm:prSet/>
      <dgm:spPr/>
      <dgm:t>
        <a:bodyPr/>
        <a:lstStyle/>
        <a:p>
          <a:endParaRPr lang="es-ES"/>
        </a:p>
      </dgm:t>
    </dgm:pt>
    <dgm:pt modelId="{C8369763-FF92-49A9-9238-7619B06B2E51}">
      <dgm:prSet phldrT="[Texto]"/>
      <dgm:spPr/>
      <dgm:t>
        <a:bodyPr/>
        <a:lstStyle/>
        <a:p>
          <a:r>
            <a:rPr lang="es-ES" u="sng" dirty="0" smtClean="0"/>
            <a:t>Verano:</a:t>
          </a:r>
        </a:p>
        <a:p>
          <a:r>
            <a:rPr lang="es-ES" dirty="0" smtClean="0"/>
            <a:t> se recogían aceitunas y uvas, para elaborar aceite de oliva y vino.</a:t>
          </a:r>
          <a:endParaRPr lang="es-ES" dirty="0"/>
        </a:p>
      </dgm:t>
    </dgm:pt>
    <dgm:pt modelId="{5E52FD09-0C37-4A46-9497-962DB031F0E7}" type="parTrans" cxnId="{B2A87100-B093-44D9-81B7-CFCC0BC54FB0}">
      <dgm:prSet/>
      <dgm:spPr/>
      <dgm:t>
        <a:bodyPr/>
        <a:lstStyle/>
        <a:p>
          <a:endParaRPr lang="es-ES"/>
        </a:p>
      </dgm:t>
    </dgm:pt>
    <dgm:pt modelId="{32FF3692-5023-4579-BA78-2EDABE6DD4C9}" type="sibTrans" cxnId="{B2A87100-B093-44D9-81B7-CFCC0BC54FB0}">
      <dgm:prSet/>
      <dgm:spPr/>
      <dgm:t>
        <a:bodyPr/>
        <a:lstStyle/>
        <a:p>
          <a:endParaRPr lang="es-ES"/>
        </a:p>
      </dgm:t>
    </dgm:pt>
    <dgm:pt modelId="{EC105A93-6E26-4699-B43A-A1218ED3758B}">
      <dgm:prSet phldrT="[Texto]"/>
      <dgm:spPr/>
      <dgm:t>
        <a:bodyPr/>
        <a:lstStyle/>
        <a:p>
          <a:r>
            <a:rPr lang="es-ES" u="sng" dirty="0" smtClean="0"/>
            <a:t>Invierno: </a:t>
          </a:r>
          <a:r>
            <a:rPr lang="es-ES" dirty="0" smtClean="0"/>
            <a:t>esperaban que el sembrado se regara y diera frutos. Mientras, protegidos en sus chozas practicaban algunas labores.</a:t>
          </a:r>
          <a:endParaRPr lang="es-ES" dirty="0"/>
        </a:p>
      </dgm:t>
    </dgm:pt>
    <dgm:pt modelId="{29B6AC52-17CC-484D-AB0A-867418D01E48}" type="parTrans" cxnId="{9220E23C-038B-41C7-9315-3F7571E73C97}">
      <dgm:prSet/>
      <dgm:spPr/>
      <dgm:t>
        <a:bodyPr/>
        <a:lstStyle/>
        <a:p>
          <a:endParaRPr lang="es-ES"/>
        </a:p>
      </dgm:t>
    </dgm:pt>
    <dgm:pt modelId="{1B6A5F1E-F3BD-44FB-9EBF-11432281C563}" type="sibTrans" cxnId="{9220E23C-038B-41C7-9315-3F7571E73C97}">
      <dgm:prSet/>
      <dgm:spPr/>
      <dgm:t>
        <a:bodyPr/>
        <a:lstStyle/>
        <a:p>
          <a:endParaRPr lang="es-ES"/>
        </a:p>
      </dgm:t>
    </dgm:pt>
    <dgm:pt modelId="{1E1A2964-BE05-4BA2-B93F-8DFCD9888756}">
      <dgm:prSet phldrT="[Texto]"/>
      <dgm:spPr/>
      <dgm:t>
        <a:bodyPr/>
        <a:lstStyle/>
        <a:p>
          <a:r>
            <a:rPr lang="es-ES" u="sng" dirty="0" smtClean="0"/>
            <a:t>Primavera: </a:t>
          </a:r>
          <a:r>
            <a:rPr lang="es-ES" dirty="0" smtClean="0"/>
            <a:t>Comenzaba la cosecha de hortalizas, trigo y cebada.</a:t>
          </a:r>
          <a:endParaRPr lang="es-ES" dirty="0"/>
        </a:p>
      </dgm:t>
    </dgm:pt>
    <dgm:pt modelId="{BAA87C93-A4D1-4E27-87FA-198382716897}" type="parTrans" cxnId="{9483FD70-C3C6-4FBA-9599-4C25A6A6B478}">
      <dgm:prSet/>
      <dgm:spPr/>
      <dgm:t>
        <a:bodyPr/>
        <a:lstStyle/>
        <a:p>
          <a:endParaRPr lang="es-ES"/>
        </a:p>
      </dgm:t>
    </dgm:pt>
    <dgm:pt modelId="{A1A7902E-4CB5-43CA-8B7D-5A9F11218757}" type="sibTrans" cxnId="{9483FD70-C3C6-4FBA-9599-4C25A6A6B478}">
      <dgm:prSet/>
      <dgm:spPr/>
      <dgm:t>
        <a:bodyPr/>
        <a:lstStyle/>
        <a:p>
          <a:endParaRPr lang="es-ES"/>
        </a:p>
      </dgm:t>
    </dgm:pt>
    <dgm:pt modelId="{570489A8-6537-447F-8301-AC24230F5879}" type="pres">
      <dgm:prSet presAssocID="{33AC6B47-EFE1-4420-8383-50A12BEA74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66651F-0C3B-4392-83BB-0E4BA5B5923C}" type="pres">
      <dgm:prSet presAssocID="{33AC6B47-EFE1-4420-8383-50A12BEA745F}" presName="bkgdShp" presStyleLbl="alignAccFollowNode1" presStyleIdx="0" presStyleCnt="1"/>
      <dgm:spPr/>
    </dgm:pt>
    <dgm:pt modelId="{D737DC67-A73A-446A-A24A-594829DA99F5}" type="pres">
      <dgm:prSet presAssocID="{33AC6B47-EFE1-4420-8383-50A12BEA745F}" presName="linComp" presStyleCnt="0"/>
      <dgm:spPr/>
    </dgm:pt>
    <dgm:pt modelId="{2627D5CC-531A-477B-8B6F-705C8BF7B15B}" type="pres">
      <dgm:prSet presAssocID="{D92BB4C7-D2E9-4B4A-9BAA-4A1BE485A548}" presName="compNode" presStyleCnt="0"/>
      <dgm:spPr/>
    </dgm:pt>
    <dgm:pt modelId="{865E3949-C484-4C73-B067-8B2F0E0EDFF8}" type="pres">
      <dgm:prSet presAssocID="{D92BB4C7-D2E9-4B4A-9BAA-4A1BE485A5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C42895-99F0-442C-BBAC-777388F0743C}" type="pres">
      <dgm:prSet presAssocID="{D92BB4C7-D2E9-4B4A-9BAA-4A1BE485A548}" presName="invisiNode" presStyleLbl="node1" presStyleIdx="0" presStyleCnt="4"/>
      <dgm:spPr/>
    </dgm:pt>
    <dgm:pt modelId="{025AC2E4-F603-4A56-AA3F-DADBD0CAC6F6}" type="pres">
      <dgm:prSet presAssocID="{D92BB4C7-D2E9-4B4A-9BAA-4A1BE485A548}" presName="imagNode" presStyleLbl="fgImgPlace1" presStyleIdx="0" presStyleCnt="4"/>
      <dgm:spPr/>
    </dgm:pt>
    <dgm:pt modelId="{207C85FA-53E2-4BD0-AF82-1C3CE30F858B}" type="pres">
      <dgm:prSet presAssocID="{32546BF0-5B9C-412B-B284-3677FE3C817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A223DB2-BF44-4737-8D2C-2057E487FD37}" type="pres">
      <dgm:prSet presAssocID="{EC105A93-6E26-4699-B43A-A1218ED3758B}" presName="compNode" presStyleCnt="0"/>
      <dgm:spPr/>
    </dgm:pt>
    <dgm:pt modelId="{2EA3C9CE-7450-47B6-B52F-2D4D56C2AA7C}" type="pres">
      <dgm:prSet presAssocID="{EC105A93-6E26-4699-B43A-A1218ED375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44507-493B-4275-B124-96DBDEDD813C}" type="pres">
      <dgm:prSet presAssocID="{EC105A93-6E26-4699-B43A-A1218ED3758B}" presName="invisiNode" presStyleLbl="node1" presStyleIdx="1" presStyleCnt="4"/>
      <dgm:spPr/>
    </dgm:pt>
    <dgm:pt modelId="{B04A93BD-2A33-4FE3-B2F1-CE62CBB0B97A}" type="pres">
      <dgm:prSet presAssocID="{EC105A93-6E26-4699-B43A-A1218ED3758B}" presName="imagNode" presStyleLbl="fgImgPlace1" presStyleIdx="1" presStyleCnt="4"/>
      <dgm:spPr/>
    </dgm:pt>
    <dgm:pt modelId="{CD71DBBC-D52B-4C37-A888-54521048815D}" type="pres">
      <dgm:prSet presAssocID="{1B6A5F1E-F3BD-44FB-9EBF-11432281C56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4AA2EB0-6DCD-4D0A-8754-982D86BBCDFB}" type="pres">
      <dgm:prSet presAssocID="{1E1A2964-BE05-4BA2-B93F-8DFCD9888756}" presName="compNode" presStyleCnt="0"/>
      <dgm:spPr/>
    </dgm:pt>
    <dgm:pt modelId="{60827D6F-0689-44BC-9F49-D743435B393F}" type="pres">
      <dgm:prSet presAssocID="{1E1A2964-BE05-4BA2-B93F-8DFCD98887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F1D06-B768-4F1F-84BE-ECDF247822AE}" type="pres">
      <dgm:prSet presAssocID="{1E1A2964-BE05-4BA2-B93F-8DFCD9888756}" presName="invisiNode" presStyleLbl="node1" presStyleIdx="2" presStyleCnt="4"/>
      <dgm:spPr/>
    </dgm:pt>
    <dgm:pt modelId="{CA9375FA-DE13-4EDE-892D-F7F5F3D6993F}" type="pres">
      <dgm:prSet presAssocID="{1E1A2964-BE05-4BA2-B93F-8DFCD9888756}" presName="imagNode" presStyleLbl="fgImgPlace1" presStyleIdx="2" presStyleCnt="4"/>
      <dgm:spPr/>
    </dgm:pt>
    <dgm:pt modelId="{B16C933A-6301-46EC-B1E5-86DEB9F1FADC}" type="pres">
      <dgm:prSet presAssocID="{A1A7902E-4CB5-43CA-8B7D-5A9F1121875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C723C48-33D7-4A30-A8A6-3EDDC6F30DBB}" type="pres">
      <dgm:prSet presAssocID="{C8369763-FF92-49A9-9238-7619B06B2E51}" presName="compNode" presStyleCnt="0"/>
      <dgm:spPr/>
    </dgm:pt>
    <dgm:pt modelId="{6D700A36-9FEA-4133-ACB3-E44C493C8720}" type="pres">
      <dgm:prSet presAssocID="{C8369763-FF92-49A9-9238-7619B06B2E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899982-8F2B-425A-8060-6C289FC853B0}" type="pres">
      <dgm:prSet presAssocID="{C8369763-FF92-49A9-9238-7619B06B2E51}" presName="invisiNode" presStyleLbl="node1" presStyleIdx="3" presStyleCnt="4"/>
      <dgm:spPr/>
    </dgm:pt>
    <dgm:pt modelId="{1C4E9E4C-8C93-4349-ADED-1A63EC278356}" type="pres">
      <dgm:prSet presAssocID="{C8369763-FF92-49A9-9238-7619B06B2E51}" presName="imagNode" presStyleLbl="fgImgPlace1" presStyleIdx="3" presStyleCnt="4"/>
      <dgm:spPr/>
    </dgm:pt>
  </dgm:ptLst>
  <dgm:cxnLst>
    <dgm:cxn modelId="{96B235DD-AB30-4A67-A588-F6DAAEE5CC24}" type="presOf" srcId="{33AC6B47-EFE1-4420-8383-50A12BEA745F}" destId="{570489A8-6537-447F-8301-AC24230F5879}" srcOrd="0" destOrd="0" presId="urn:microsoft.com/office/officeart/2005/8/layout/pList2"/>
    <dgm:cxn modelId="{FB22A65C-94E8-4D2F-BF78-D844429DCFF4}" type="presOf" srcId="{EC105A93-6E26-4699-B43A-A1218ED3758B}" destId="{2EA3C9CE-7450-47B6-B52F-2D4D56C2AA7C}" srcOrd="0" destOrd="0" presId="urn:microsoft.com/office/officeart/2005/8/layout/pList2"/>
    <dgm:cxn modelId="{BEE020C0-2835-4802-9352-777699AFF238}" type="presOf" srcId="{1B6A5F1E-F3BD-44FB-9EBF-11432281C563}" destId="{CD71DBBC-D52B-4C37-A888-54521048815D}" srcOrd="0" destOrd="0" presId="urn:microsoft.com/office/officeart/2005/8/layout/pList2"/>
    <dgm:cxn modelId="{B2A87100-B093-44D9-81B7-CFCC0BC54FB0}" srcId="{33AC6B47-EFE1-4420-8383-50A12BEA745F}" destId="{C8369763-FF92-49A9-9238-7619B06B2E51}" srcOrd="3" destOrd="0" parTransId="{5E52FD09-0C37-4A46-9497-962DB031F0E7}" sibTransId="{32FF3692-5023-4579-BA78-2EDABE6DD4C9}"/>
    <dgm:cxn modelId="{B8609EAF-1E34-4CB4-BCB0-522659B5391A}" type="presOf" srcId="{C8369763-FF92-49A9-9238-7619B06B2E51}" destId="{6D700A36-9FEA-4133-ACB3-E44C493C8720}" srcOrd="0" destOrd="0" presId="urn:microsoft.com/office/officeart/2005/8/layout/pList2"/>
    <dgm:cxn modelId="{9220E23C-038B-41C7-9315-3F7571E73C97}" srcId="{33AC6B47-EFE1-4420-8383-50A12BEA745F}" destId="{EC105A93-6E26-4699-B43A-A1218ED3758B}" srcOrd="1" destOrd="0" parTransId="{29B6AC52-17CC-484D-AB0A-867418D01E48}" sibTransId="{1B6A5F1E-F3BD-44FB-9EBF-11432281C563}"/>
    <dgm:cxn modelId="{B61AB8E8-CA5C-4F0F-AE3D-7A07F384540E}" srcId="{33AC6B47-EFE1-4420-8383-50A12BEA745F}" destId="{D92BB4C7-D2E9-4B4A-9BAA-4A1BE485A548}" srcOrd="0" destOrd="0" parTransId="{E56625B4-4ED5-43E1-A5AD-86FAF71D51C5}" sibTransId="{32546BF0-5B9C-412B-B284-3677FE3C8174}"/>
    <dgm:cxn modelId="{4E6EDAE5-D3CC-4A6E-9F02-B6003CE352DE}" type="presOf" srcId="{D92BB4C7-D2E9-4B4A-9BAA-4A1BE485A548}" destId="{865E3949-C484-4C73-B067-8B2F0E0EDFF8}" srcOrd="0" destOrd="0" presId="urn:microsoft.com/office/officeart/2005/8/layout/pList2"/>
    <dgm:cxn modelId="{9483FD70-C3C6-4FBA-9599-4C25A6A6B478}" srcId="{33AC6B47-EFE1-4420-8383-50A12BEA745F}" destId="{1E1A2964-BE05-4BA2-B93F-8DFCD9888756}" srcOrd="2" destOrd="0" parTransId="{BAA87C93-A4D1-4E27-87FA-198382716897}" sibTransId="{A1A7902E-4CB5-43CA-8B7D-5A9F11218757}"/>
    <dgm:cxn modelId="{15959439-4F4F-4074-AF79-40DE45D1AF53}" type="presOf" srcId="{1E1A2964-BE05-4BA2-B93F-8DFCD9888756}" destId="{60827D6F-0689-44BC-9F49-D743435B393F}" srcOrd="0" destOrd="0" presId="urn:microsoft.com/office/officeart/2005/8/layout/pList2"/>
    <dgm:cxn modelId="{8DDD99B7-DBED-43AE-8174-08983ED81770}" type="presOf" srcId="{32546BF0-5B9C-412B-B284-3677FE3C8174}" destId="{207C85FA-53E2-4BD0-AF82-1C3CE30F858B}" srcOrd="0" destOrd="0" presId="urn:microsoft.com/office/officeart/2005/8/layout/pList2"/>
    <dgm:cxn modelId="{1F846244-C59A-416C-97FB-60DE6072FB6A}" type="presOf" srcId="{A1A7902E-4CB5-43CA-8B7D-5A9F11218757}" destId="{B16C933A-6301-46EC-B1E5-86DEB9F1FADC}" srcOrd="0" destOrd="0" presId="urn:microsoft.com/office/officeart/2005/8/layout/pList2"/>
    <dgm:cxn modelId="{AA6D7232-2567-4E80-B812-437AA1375D3E}" type="presParOf" srcId="{570489A8-6537-447F-8301-AC24230F5879}" destId="{2A66651F-0C3B-4392-83BB-0E4BA5B5923C}" srcOrd="0" destOrd="0" presId="urn:microsoft.com/office/officeart/2005/8/layout/pList2"/>
    <dgm:cxn modelId="{C3831873-6C89-4A74-BECF-426CCDF2F94C}" type="presParOf" srcId="{570489A8-6537-447F-8301-AC24230F5879}" destId="{D737DC67-A73A-446A-A24A-594829DA99F5}" srcOrd="1" destOrd="0" presId="urn:microsoft.com/office/officeart/2005/8/layout/pList2"/>
    <dgm:cxn modelId="{4B80FC73-9B24-4A99-8A26-088D448FE8E7}" type="presParOf" srcId="{D737DC67-A73A-446A-A24A-594829DA99F5}" destId="{2627D5CC-531A-477B-8B6F-705C8BF7B15B}" srcOrd="0" destOrd="0" presId="urn:microsoft.com/office/officeart/2005/8/layout/pList2"/>
    <dgm:cxn modelId="{2715634A-22C4-4F84-81FE-D682581D9117}" type="presParOf" srcId="{2627D5CC-531A-477B-8B6F-705C8BF7B15B}" destId="{865E3949-C484-4C73-B067-8B2F0E0EDFF8}" srcOrd="0" destOrd="0" presId="urn:microsoft.com/office/officeart/2005/8/layout/pList2"/>
    <dgm:cxn modelId="{A1D36E49-E7A7-46E1-9D53-D1B514EC9995}" type="presParOf" srcId="{2627D5CC-531A-477B-8B6F-705C8BF7B15B}" destId="{98C42895-99F0-442C-BBAC-777388F0743C}" srcOrd="1" destOrd="0" presId="urn:microsoft.com/office/officeart/2005/8/layout/pList2"/>
    <dgm:cxn modelId="{AED983BA-917D-45DF-B952-472A2B1214AB}" type="presParOf" srcId="{2627D5CC-531A-477B-8B6F-705C8BF7B15B}" destId="{025AC2E4-F603-4A56-AA3F-DADBD0CAC6F6}" srcOrd="2" destOrd="0" presId="urn:microsoft.com/office/officeart/2005/8/layout/pList2"/>
    <dgm:cxn modelId="{01A58C1A-C676-4D3F-851E-EF34F1211598}" type="presParOf" srcId="{D737DC67-A73A-446A-A24A-594829DA99F5}" destId="{207C85FA-53E2-4BD0-AF82-1C3CE30F858B}" srcOrd="1" destOrd="0" presId="urn:microsoft.com/office/officeart/2005/8/layout/pList2"/>
    <dgm:cxn modelId="{B7BA03DC-87EB-4F6F-A449-37DBCB5D69F9}" type="presParOf" srcId="{D737DC67-A73A-446A-A24A-594829DA99F5}" destId="{5A223DB2-BF44-4737-8D2C-2057E487FD37}" srcOrd="2" destOrd="0" presId="urn:microsoft.com/office/officeart/2005/8/layout/pList2"/>
    <dgm:cxn modelId="{1A12EBA2-F22A-425D-8AB7-D90EA46857DC}" type="presParOf" srcId="{5A223DB2-BF44-4737-8D2C-2057E487FD37}" destId="{2EA3C9CE-7450-47B6-B52F-2D4D56C2AA7C}" srcOrd="0" destOrd="0" presId="urn:microsoft.com/office/officeart/2005/8/layout/pList2"/>
    <dgm:cxn modelId="{B075A7EE-BC89-4099-8F06-E0FAFC415DFB}" type="presParOf" srcId="{5A223DB2-BF44-4737-8D2C-2057E487FD37}" destId="{33B44507-493B-4275-B124-96DBDEDD813C}" srcOrd="1" destOrd="0" presId="urn:microsoft.com/office/officeart/2005/8/layout/pList2"/>
    <dgm:cxn modelId="{0BBC8C55-3BB5-4CFC-A2AB-B3916B9D7915}" type="presParOf" srcId="{5A223DB2-BF44-4737-8D2C-2057E487FD37}" destId="{B04A93BD-2A33-4FE3-B2F1-CE62CBB0B97A}" srcOrd="2" destOrd="0" presId="urn:microsoft.com/office/officeart/2005/8/layout/pList2"/>
    <dgm:cxn modelId="{4710F029-8BDD-4A1E-9EA1-A10AF02D818B}" type="presParOf" srcId="{D737DC67-A73A-446A-A24A-594829DA99F5}" destId="{CD71DBBC-D52B-4C37-A888-54521048815D}" srcOrd="3" destOrd="0" presId="urn:microsoft.com/office/officeart/2005/8/layout/pList2"/>
    <dgm:cxn modelId="{13E1B189-DEF8-451A-9F35-1594A291A935}" type="presParOf" srcId="{D737DC67-A73A-446A-A24A-594829DA99F5}" destId="{E4AA2EB0-6DCD-4D0A-8754-982D86BBCDFB}" srcOrd="4" destOrd="0" presId="urn:microsoft.com/office/officeart/2005/8/layout/pList2"/>
    <dgm:cxn modelId="{D7ABD14C-B4D4-46C6-919B-AA61684884B9}" type="presParOf" srcId="{E4AA2EB0-6DCD-4D0A-8754-982D86BBCDFB}" destId="{60827D6F-0689-44BC-9F49-D743435B393F}" srcOrd="0" destOrd="0" presId="urn:microsoft.com/office/officeart/2005/8/layout/pList2"/>
    <dgm:cxn modelId="{99929E8F-86BB-4045-8CEC-2AFA9C07DD3E}" type="presParOf" srcId="{E4AA2EB0-6DCD-4D0A-8754-982D86BBCDFB}" destId="{95BF1D06-B768-4F1F-84BE-ECDF247822AE}" srcOrd="1" destOrd="0" presId="urn:microsoft.com/office/officeart/2005/8/layout/pList2"/>
    <dgm:cxn modelId="{13E373C2-9370-4C59-AC76-13426E32411B}" type="presParOf" srcId="{E4AA2EB0-6DCD-4D0A-8754-982D86BBCDFB}" destId="{CA9375FA-DE13-4EDE-892D-F7F5F3D6993F}" srcOrd="2" destOrd="0" presId="urn:microsoft.com/office/officeart/2005/8/layout/pList2"/>
    <dgm:cxn modelId="{64AF6F97-817D-4FD9-9344-381F5BCC060D}" type="presParOf" srcId="{D737DC67-A73A-446A-A24A-594829DA99F5}" destId="{B16C933A-6301-46EC-B1E5-86DEB9F1FADC}" srcOrd="5" destOrd="0" presId="urn:microsoft.com/office/officeart/2005/8/layout/pList2"/>
    <dgm:cxn modelId="{C905C877-0F59-4B02-9DA9-706A39349467}" type="presParOf" srcId="{D737DC67-A73A-446A-A24A-594829DA99F5}" destId="{CC723C48-33D7-4A30-A8A6-3EDDC6F30DBB}" srcOrd="6" destOrd="0" presId="urn:microsoft.com/office/officeart/2005/8/layout/pList2"/>
    <dgm:cxn modelId="{7905E3F5-EAC9-4370-8740-00868A3E0AF6}" type="presParOf" srcId="{CC723C48-33D7-4A30-A8A6-3EDDC6F30DBB}" destId="{6D700A36-9FEA-4133-ACB3-E44C493C8720}" srcOrd="0" destOrd="0" presId="urn:microsoft.com/office/officeart/2005/8/layout/pList2"/>
    <dgm:cxn modelId="{17A275F1-0DAB-44A9-9C95-1FEB0597F2B1}" type="presParOf" srcId="{CC723C48-33D7-4A30-A8A6-3EDDC6F30DBB}" destId="{D7899982-8F2B-425A-8060-6C289FC853B0}" srcOrd="1" destOrd="0" presId="urn:microsoft.com/office/officeart/2005/8/layout/pList2"/>
    <dgm:cxn modelId="{76252AB8-4FEB-4E32-954D-44A20A21B70C}" type="presParOf" srcId="{CC723C48-33D7-4A30-A8A6-3EDDC6F30DBB}" destId="{1C4E9E4C-8C93-4349-ADED-1A63EC27835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0B34BA-087B-466C-8F75-3567CDF4DF46}" type="doc">
      <dgm:prSet loTypeId="urn:microsoft.com/office/officeart/2005/8/layout/vList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9B8569E-A2ED-4823-9E01-9C1A0895992A}">
      <dgm:prSet phldrT="[Texto]"/>
      <dgm:spPr/>
      <dgm:t>
        <a:bodyPr/>
        <a:lstStyle/>
        <a:p>
          <a:r>
            <a:rPr lang="es-ES" dirty="0" smtClean="0"/>
            <a:t>Patricios (viene de </a:t>
          </a:r>
          <a:r>
            <a:rPr lang="es-ES" dirty="0" err="1" smtClean="0"/>
            <a:t>pater</a:t>
          </a:r>
          <a:r>
            <a:rPr lang="es-ES" dirty="0" smtClean="0"/>
            <a:t>= padre)</a:t>
          </a:r>
          <a:endParaRPr lang="es-ES" dirty="0"/>
        </a:p>
      </dgm:t>
    </dgm:pt>
    <dgm:pt modelId="{26A89E04-F00C-4BE9-828F-BE66442E6AB5}" type="parTrans" cxnId="{FF59C021-36F8-4709-866E-40C6F03CF910}">
      <dgm:prSet/>
      <dgm:spPr/>
      <dgm:t>
        <a:bodyPr/>
        <a:lstStyle/>
        <a:p>
          <a:endParaRPr lang="es-ES"/>
        </a:p>
      </dgm:t>
    </dgm:pt>
    <dgm:pt modelId="{808FBB1C-4915-4EC5-8C27-56B9E346DB98}" type="sibTrans" cxnId="{FF59C021-36F8-4709-866E-40C6F03CF910}">
      <dgm:prSet/>
      <dgm:spPr/>
      <dgm:t>
        <a:bodyPr/>
        <a:lstStyle/>
        <a:p>
          <a:endParaRPr lang="es-ES"/>
        </a:p>
      </dgm:t>
    </dgm:pt>
    <dgm:pt modelId="{CE7D9E5A-72DD-4BF4-AA2F-CF35895CCB82}">
      <dgm:prSet phldrT="[Texto]"/>
      <dgm:spPr/>
      <dgm:t>
        <a:bodyPr/>
        <a:lstStyle/>
        <a:p>
          <a:r>
            <a:rPr lang="es-ES" dirty="0" smtClean="0"/>
            <a:t>Descienden de los padres fundadores de la ciudad.</a:t>
          </a:r>
          <a:endParaRPr lang="es-ES" dirty="0"/>
        </a:p>
      </dgm:t>
    </dgm:pt>
    <dgm:pt modelId="{6DDAF005-0BBB-40F7-9011-5150B49F525A}" type="parTrans" cxnId="{67821497-7966-4FA6-BC21-E6011A2DF2DD}">
      <dgm:prSet/>
      <dgm:spPr/>
      <dgm:t>
        <a:bodyPr/>
        <a:lstStyle/>
        <a:p>
          <a:endParaRPr lang="es-ES"/>
        </a:p>
      </dgm:t>
    </dgm:pt>
    <dgm:pt modelId="{1D9E0959-DF3D-4B0F-826E-F7D6FE54ABFD}" type="sibTrans" cxnId="{67821497-7966-4FA6-BC21-E6011A2DF2DD}">
      <dgm:prSet/>
      <dgm:spPr/>
      <dgm:t>
        <a:bodyPr/>
        <a:lstStyle/>
        <a:p>
          <a:endParaRPr lang="es-ES"/>
        </a:p>
      </dgm:t>
    </dgm:pt>
    <dgm:pt modelId="{D0033856-7D3C-476A-A512-408FEDFECC41}">
      <dgm:prSet phldrT="[Texto]"/>
      <dgm:spPr/>
      <dgm:t>
        <a:bodyPr/>
        <a:lstStyle/>
        <a:p>
          <a:r>
            <a:rPr lang="es-ES" dirty="0" smtClean="0"/>
            <a:t>Fueron reconocidos como ciudadanos. </a:t>
          </a:r>
          <a:endParaRPr lang="es-ES" dirty="0"/>
        </a:p>
      </dgm:t>
    </dgm:pt>
    <dgm:pt modelId="{ADC9C5AE-93A6-4A2A-A55E-9BAB02D67CF4}" type="parTrans" cxnId="{7DAC4202-559D-4AB9-BB45-78C1C97C6100}">
      <dgm:prSet/>
      <dgm:spPr/>
      <dgm:t>
        <a:bodyPr/>
        <a:lstStyle/>
        <a:p>
          <a:endParaRPr lang="es-ES"/>
        </a:p>
      </dgm:t>
    </dgm:pt>
    <dgm:pt modelId="{D0988342-16BC-4ABF-A0F2-8612F1CF4DBC}" type="sibTrans" cxnId="{7DAC4202-559D-4AB9-BB45-78C1C97C6100}">
      <dgm:prSet/>
      <dgm:spPr/>
      <dgm:t>
        <a:bodyPr/>
        <a:lstStyle/>
        <a:p>
          <a:endParaRPr lang="es-ES"/>
        </a:p>
      </dgm:t>
    </dgm:pt>
    <dgm:pt modelId="{7F916F90-70DB-433C-B5F0-C379D19040D7}">
      <dgm:prSet phldrT="[Texto]"/>
      <dgm:spPr/>
      <dgm:t>
        <a:bodyPr/>
        <a:lstStyle/>
        <a:p>
          <a:r>
            <a:rPr lang="es-ES" dirty="0" smtClean="0"/>
            <a:t>Plebeyos</a:t>
          </a:r>
          <a:endParaRPr lang="es-ES" dirty="0"/>
        </a:p>
      </dgm:t>
    </dgm:pt>
    <dgm:pt modelId="{F53D392B-B432-4302-98F2-0B29BB605F8C}" type="parTrans" cxnId="{9FE7E45C-BFB3-4E41-AAA9-DA54B20F9553}">
      <dgm:prSet/>
      <dgm:spPr/>
      <dgm:t>
        <a:bodyPr/>
        <a:lstStyle/>
        <a:p>
          <a:endParaRPr lang="es-ES"/>
        </a:p>
      </dgm:t>
    </dgm:pt>
    <dgm:pt modelId="{36CC00CE-6ECC-4567-AA88-65B6EE700EDD}" type="sibTrans" cxnId="{9FE7E45C-BFB3-4E41-AAA9-DA54B20F9553}">
      <dgm:prSet/>
      <dgm:spPr/>
      <dgm:t>
        <a:bodyPr/>
        <a:lstStyle/>
        <a:p>
          <a:endParaRPr lang="es-ES"/>
        </a:p>
      </dgm:t>
    </dgm:pt>
    <dgm:pt modelId="{A1E8C91A-8F55-49FB-8C6B-F1EFFE12CE73}">
      <dgm:prSet phldrT="[Texto]"/>
      <dgm:spPr/>
      <dgm:t>
        <a:bodyPr/>
        <a:lstStyle/>
        <a:p>
          <a:r>
            <a:rPr lang="es-ES" dirty="0" smtClean="0"/>
            <a:t>Personas que no pertenecían a las familias patricias.</a:t>
          </a:r>
          <a:endParaRPr lang="es-ES" dirty="0"/>
        </a:p>
      </dgm:t>
    </dgm:pt>
    <dgm:pt modelId="{B894E198-5FBB-4E07-B9C6-0757F93D2FCC}" type="parTrans" cxnId="{B3E40F7A-A547-4393-B166-4D5FD08F8F72}">
      <dgm:prSet/>
      <dgm:spPr/>
      <dgm:t>
        <a:bodyPr/>
        <a:lstStyle/>
        <a:p>
          <a:endParaRPr lang="es-ES"/>
        </a:p>
      </dgm:t>
    </dgm:pt>
    <dgm:pt modelId="{D87207E9-DFC1-4F27-8EDE-FB785E856055}" type="sibTrans" cxnId="{B3E40F7A-A547-4393-B166-4D5FD08F8F72}">
      <dgm:prSet/>
      <dgm:spPr/>
      <dgm:t>
        <a:bodyPr/>
        <a:lstStyle/>
        <a:p>
          <a:endParaRPr lang="es-ES"/>
        </a:p>
      </dgm:t>
    </dgm:pt>
    <dgm:pt modelId="{55BC9634-3272-4175-A6C0-380A24E05CB1}">
      <dgm:prSet phldrT="[Texto]"/>
      <dgm:spPr/>
      <dgm:t>
        <a:bodyPr/>
        <a:lstStyle/>
        <a:p>
          <a:r>
            <a:rPr lang="es-ES" dirty="0" smtClean="0"/>
            <a:t>Personas libres, pero sin derechos.</a:t>
          </a:r>
          <a:endParaRPr lang="es-ES" dirty="0"/>
        </a:p>
      </dgm:t>
    </dgm:pt>
    <dgm:pt modelId="{2E69A022-C42C-46FC-B093-920AB0C11E06}" type="parTrans" cxnId="{A7B7E1EA-87AB-4E31-8FCE-B46F41439F44}">
      <dgm:prSet/>
      <dgm:spPr/>
      <dgm:t>
        <a:bodyPr/>
        <a:lstStyle/>
        <a:p>
          <a:endParaRPr lang="es-ES"/>
        </a:p>
      </dgm:t>
    </dgm:pt>
    <dgm:pt modelId="{D3BF9425-3410-4924-AFD8-CF3FD28C181A}" type="sibTrans" cxnId="{A7B7E1EA-87AB-4E31-8FCE-B46F41439F44}">
      <dgm:prSet/>
      <dgm:spPr/>
      <dgm:t>
        <a:bodyPr/>
        <a:lstStyle/>
        <a:p>
          <a:endParaRPr lang="es-ES"/>
        </a:p>
      </dgm:t>
    </dgm:pt>
    <dgm:pt modelId="{1BF299F9-D990-4D11-9257-D88D368D5E84}">
      <dgm:prSet phldrT="[Texto]"/>
      <dgm:spPr/>
      <dgm:t>
        <a:bodyPr/>
        <a:lstStyle/>
        <a:p>
          <a:r>
            <a:rPr lang="es-ES" dirty="0" smtClean="0"/>
            <a:t>Tenían poder político para elegir a sus gobernantes.</a:t>
          </a:r>
          <a:endParaRPr lang="es-ES" dirty="0"/>
        </a:p>
      </dgm:t>
    </dgm:pt>
    <dgm:pt modelId="{E33DFEDE-5C50-4461-8F4A-6AD65AF35D38}" type="parTrans" cxnId="{BDBF25F5-6226-4686-B4F6-6D0725D841A1}">
      <dgm:prSet/>
      <dgm:spPr/>
      <dgm:t>
        <a:bodyPr/>
        <a:lstStyle/>
        <a:p>
          <a:endParaRPr lang="es-ES"/>
        </a:p>
      </dgm:t>
    </dgm:pt>
    <dgm:pt modelId="{64F9314C-1AC8-4BB0-BD6E-F325792C9E77}" type="sibTrans" cxnId="{BDBF25F5-6226-4686-B4F6-6D0725D841A1}">
      <dgm:prSet/>
      <dgm:spPr/>
      <dgm:t>
        <a:bodyPr/>
        <a:lstStyle/>
        <a:p>
          <a:endParaRPr lang="es-ES"/>
        </a:p>
      </dgm:t>
    </dgm:pt>
    <dgm:pt modelId="{FF44FBD0-5653-420E-B925-96BC4919B7FE}">
      <dgm:prSet phldrT="[Texto]"/>
      <dgm:spPr/>
      <dgm:t>
        <a:bodyPr/>
        <a:lstStyle/>
        <a:p>
          <a:r>
            <a:rPr lang="es-ES" dirty="0" smtClean="0"/>
            <a:t>Discutían las leyes.</a:t>
          </a:r>
          <a:endParaRPr lang="es-ES" dirty="0"/>
        </a:p>
      </dgm:t>
    </dgm:pt>
    <dgm:pt modelId="{D0349BE0-9031-44C6-BFA4-C5E525AB0149}" type="parTrans" cxnId="{53DC95E6-3977-4628-BE17-E57EDF57977C}">
      <dgm:prSet/>
      <dgm:spPr/>
      <dgm:t>
        <a:bodyPr/>
        <a:lstStyle/>
        <a:p>
          <a:endParaRPr lang="es-ES"/>
        </a:p>
      </dgm:t>
    </dgm:pt>
    <dgm:pt modelId="{704F9EEE-1845-473C-962D-6FBC65E339C7}" type="sibTrans" cxnId="{53DC95E6-3977-4628-BE17-E57EDF57977C}">
      <dgm:prSet/>
      <dgm:spPr/>
      <dgm:t>
        <a:bodyPr/>
        <a:lstStyle/>
        <a:p>
          <a:endParaRPr lang="es-ES"/>
        </a:p>
      </dgm:t>
    </dgm:pt>
    <dgm:pt modelId="{D278BEBB-D5AB-40DD-8B4F-081BC505EA56}">
      <dgm:prSet phldrT="[Texto]"/>
      <dgm:spPr/>
      <dgm:t>
        <a:bodyPr/>
        <a:lstStyle/>
        <a:p>
          <a:r>
            <a:rPr lang="es-ES" dirty="0" smtClean="0"/>
            <a:t>Pertenecían a la plebe de Roma</a:t>
          </a:r>
          <a:endParaRPr lang="es-ES" dirty="0"/>
        </a:p>
      </dgm:t>
    </dgm:pt>
    <dgm:pt modelId="{90DA97E9-3332-41E4-84A9-043A4D8371E6}" type="parTrans" cxnId="{878A40BB-A5A4-48AD-8862-B3DBE48209DF}">
      <dgm:prSet/>
      <dgm:spPr/>
      <dgm:t>
        <a:bodyPr/>
        <a:lstStyle/>
        <a:p>
          <a:endParaRPr lang="es-ES"/>
        </a:p>
      </dgm:t>
    </dgm:pt>
    <dgm:pt modelId="{14802062-F60E-49D1-9133-A74B8FCCA7B1}" type="sibTrans" cxnId="{878A40BB-A5A4-48AD-8862-B3DBE48209DF}">
      <dgm:prSet/>
      <dgm:spPr/>
      <dgm:t>
        <a:bodyPr/>
        <a:lstStyle/>
        <a:p>
          <a:endParaRPr lang="es-ES"/>
        </a:p>
      </dgm:t>
    </dgm:pt>
    <dgm:pt modelId="{220CADB0-333E-46DA-A1C5-BE3B08EE50AA}" type="pres">
      <dgm:prSet presAssocID="{940B34BA-087B-466C-8F75-3567CDF4DF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04EC80-B0E5-46DC-876F-145AC7686236}" type="pres">
      <dgm:prSet presAssocID="{89B8569E-A2ED-4823-9E01-9C1A0895992A}" presName="comp" presStyleCnt="0"/>
      <dgm:spPr/>
    </dgm:pt>
    <dgm:pt modelId="{60CA8C23-AAF3-4A26-99DE-0A654CE316EC}" type="pres">
      <dgm:prSet presAssocID="{89B8569E-A2ED-4823-9E01-9C1A0895992A}" presName="box" presStyleLbl="node1" presStyleIdx="0" presStyleCnt="2"/>
      <dgm:spPr/>
      <dgm:t>
        <a:bodyPr/>
        <a:lstStyle/>
        <a:p>
          <a:endParaRPr lang="es-ES"/>
        </a:p>
      </dgm:t>
    </dgm:pt>
    <dgm:pt modelId="{2358C92A-8176-4D01-879A-3805485A81D7}" type="pres">
      <dgm:prSet presAssocID="{89B8569E-A2ED-4823-9E01-9C1A0895992A}" presName="img" presStyleLbl="fgImgPlace1" presStyleIdx="0" presStyleCnt="2"/>
      <dgm:spPr/>
    </dgm:pt>
    <dgm:pt modelId="{3A8A1B04-22B8-40BC-86A5-0893023C83AC}" type="pres">
      <dgm:prSet presAssocID="{89B8569E-A2ED-4823-9E01-9C1A0895992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1F59D0-AEF6-4E7E-AF44-CEB4FE16412C}" type="pres">
      <dgm:prSet presAssocID="{808FBB1C-4915-4EC5-8C27-56B9E346DB98}" presName="spacer" presStyleCnt="0"/>
      <dgm:spPr/>
    </dgm:pt>
    <dgm:pt modelId="{D8A9540F-0A68-444F-A59E-DAFCCE264EE6}" type="pres">
      <dgm:prSet presAssocID="{7F916F90-70DB-433C-B5F0-C379D19040D7}" presName="comp" presStyleCnt="0"/>
      <dgm:spPr/>
    </dgm:pt>
    <dgm:pt modelId="{21859372-8912-4AFE-978D-EA6947E48C5A}" type="pres">
      <dgm:prSet presAssocID="{7F916F90-70DB-433C-B5F0-C379D19040D7}" presName="box" presStyleLbl="node1" presStyleIdx="1" presStyleCnt="2"/>
      <dgm:spPr/>
      <dgm:t>
        <a:bodyPr/>
        <a:lstStyle/>
        <a:p>
          <a:endParaRPr lang="es-ES"/>
        </a:p>
      </dgm:t>
    </dgm:pt>
    <dgm:pt modelId="{164E3B35-E392-4F8C-A941-0B358A82D34A}" type="pres">
      <dgm:prSet presAssocID="{7F916F90-70DB-433C-B5F0-C379D19040D7}" presName="img" presStyleLbl="fgImgPlace1" presStyleIdx="1" presStyleCnt="2"/>
      <dgm:spPr/>
    </dgm:pt>
    <dgm:pt modelId="{510C0E11-2A30-4330-8171-66CB9AAA0FDF}" type="pres">
      <dgm:prSet presAssocID="{7F916F90-70DB-433C-B5F0-C379D19040D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E3C968-E70E-4AF8-981D-D233ABAA900A}" type="presOf" srcId="{1BF299F9-D990-4D11-9257-D88D368D5E84}" destId="{3A8A1B04-22B8-40BC-86A5-0893023C83AC}" srcOrd="1" destOrd="3" presId="urn:microsoft.com/office/officeart/2005/8/layout/vList4"/>
    <dgm:cxn modelId="{5D7C2F2B-9EFA-4D60-BEEC-28FA58BD824E}" type="presOf" srcId="{D0033856-7D3C-476A-A512-408FEDFECC41}" destId="{60CA8C23-AAF3-4A26-99DE-0A654CE316EC}" srcOrd="0" destOrd="2" presId="urn:microsoft.com/office/officeart/2005/8/layout/vList4"/>
    <dgm:cxn modelId="{B3E40F7A-A547-4393-B166-4D5FD08F8F72}" srcId="{7F916F90-70DB-433C-B5F0-C379D19040D7}" destId="{A1E8C91A-8F55-49FB-8C6B-F1EFFE12CE73}" srcOrd="0" destOrd="0" parTransId="{B894E198-5FBB-4E07-B9C6-0757F93D2FCC}" sibTransId="{D87207E9-DFC1-4F27-8EDE-FB785E856055}"/>
    <dgm:cxn modelId="{3C96D0D6-6B7F-4DD5-9A5E-5214BF40BEBE}" type="presOf" srcId="{89B8569E-A2ED-4823-9E01-9C1A0895992A}" destId="{60CA8C23-AAF3-4A26-99DE-0A654CE316EC}" srcOrd="0" destOrd="0" presId="urn:microsoft.com/office/officeart/2005/8/layout/vList4"/>
    <dgm:cxn modelId="{878A40BB-A5A4-48AD-8862-B3DBE48209DF}" srcId="{7F916F90-70DB-433C-B5F0-C379D19040D7}" destId="{D278BEBB-D5AB-40DD-8B4F-081BC505EA56}" srcOrd="2" destOrd="0" parTransId="{90DA97E9-3332-41E4-84A9-043A4D8371E6}" sibTransId="{14802062-F60E-49D1-9133-A74B8FCCA7B1}"/>
    <dgm:cxn modelId="{80D2E0FA-42AE-4C1F-A3CD-AA8FD4BA3A5D}" type="presOf" srcId="{FF44FBD0-5653-420E-B925-96BC4919B7FE}" destId="{3A8A1B04-22B8-40BC-86A5-0893023C83AC}" srcOrd="1" destOrd="4" presId="urn:microsoft.com/office/officeart/2005/8/layout/vList4"/>
    <dgm:cxn modelId="{0BE34FA9-35B9-4D9D-90FF-F8C5A8B54714}" type="presOf" srcId="{CE7D9E5A-72DD-4BF4-AA2F-CF35895CCB82}" destId="{3A8A1B04-22B8-40BC-86A5-0893023C83AC}" srcOrd="1" destOrd="1" presId="urn:microsoft.com/office/officeart/2005/8/layout/vList4"/>
    <dgm:cxn modelId="{9ABF6CB6-DAE9-4772-A18D-E49DB40D3F29}" type="presOf" srcId="{D0033856-7D3C-476A-A512-408FEDFECC41}" destId="{3A8A1B04-22B8-40BC-86A5-0893023C83AC}" srcOrd="1" destOrd="2" presId="urn:microsoft.com/office/officeart/2005/8/layout/vList4"/>
    <dgm:cxn modelId="{4109E233-9F90-4FA8-A60D-7E7BCE733986}" type="presOf" srcId="{7F916F90-70DB-433C-B5F0-C379D19040D7}" destId="{510C0E11-2A30-4330-8171-66CB9AAA0FDF}" srcOrd="1" destOrd="0" presId="urn:microsoft.com/office/officeart/2005/8/layout/vList4"/>
    <dgm:cxn modelId="{53DC95E6-3977-4628-BE17-E57EDF57977C}" srcId="{89B8569E-A2ED-4823-9E01-9C1A0895992A}" destId="{FF44FBD0-5653-420E-B925-96BC4919B7FE}" srcOrd="3" destOrd="0" parTransId="{D0349BE0-9031-44C6-BFA4-C5E525AB0149}" sibTransId="{704F9EEE-1845-473C-962D-6FBC65E339C7}"/>
    <dgm:cxn modelId="{9FE7E45C-BFB3-4E41-AAA9-DA54B20F9553}" srcId="{940B34BA-087B-466C-8F75-3567CDF4DF46}" destId="{7F916F90-70DB-433C-B5F0-C379D19040D7}" srcOrd="1" destOrd="0" parTransId="{F53D392B-B432-4302-98F2-0B29BB605F8C}" sibTransId="{36CC00CE-6ECC-4567-AA88-65B6EE700EDD}"/>
    <dgm:cxn modelId="{E27E9850-904C-437C-BA4B-83FC880258CB}" type="presOf" srcId="{A1E8C91A-8F55-49FB-8C6B-F1EFFE12CE73}" destId="{510C0E11-2A30-4330-8171-66CB9AAA0FDF}" srcOrd="1" destOrd="1" presId="urn:microsoft.com/office/officeart/2005/8/layout/vList4"/>
    <dgm:cxn modelId="{7775ED4B-9CDD-4E91-93CF-119A36228FE6}" type="presOf" srcId="{89B8569E-A2ED-4823-9E01-9C1A0895992A}" destId="{3A8A1B04-22B8-40BC-86A5-0893023C83AC}" srcOrd="1" destOrd="0" presId="urn:microsoft.com/office/officeart/2005/8/layout/vList4"/>
    <dgm:cxn modelId="{A8B24EF9-FC76-4863-A00A-34CF896C8F57}" type="presOf" srcId="{940B34BA-087B-466C-8F75-3567CDF4DF46}" destId="{220CADB0-333E-46DA-A1C5-BE3B08EE50AA}" srcOrd="0" destOrd="0" presId="urn:microsoft.com/office/officeart/2005/8/layout/vList4"/>
    <dgm:cxn modelId="{28EDCCE8-7F20-4B22-A8D8-9250501A30C9}" type="presOf" srcId="{CE7D9E5A-72DD-4BF4-AA2F-CF35895CCB82}" destId="{60CA8C23-AAF3-4A26-99DE-0A654CE316EC}" srcOrd="0" destOrd="1" presId="urn:microsoft.com/office/officeart/2005/8/layout/vList4"/>
    <dgm:cxn modelId="{67821497-7966-4FA6-BC21-E6011A2DF2DD}" srcId="{89B8569E-A2ED-4823-9E01-9C1A0895992A}" destId="{CE7D9E5A-72DD-4BF4-AA2F-CF35895CCB82}" srcOrd="0" destOrd="0" parTransId="{6DDAF005-0BBB-40F7-9011-5150B49F525A}" sibTransId="{1D9E0959-DF3D-4B0F-826E-F7D6FE54ABFD}"/>
    <dgm:cxn modelId="{5CB87AE0-AFBA-4C13-92C1-106222D40E8D}" type="presOf" srcId="{FF44FBD0-5653-420E-B925-96BC4919B7FE}" destId="{60CA8C23-AAF3-4A26-99DE-0A654CE316EC}" srcOrd="0" destOrd="4" presId="urn:microsoft.com/office/officeart/2005/8/layout/vList4"/>
    <dgm:cxn modelId="{BDBF25F5-6226-4686-B4F6-6D0725D841A1}" srcId="{89B8569E-A2ED-4823-9E01-9C1A0895992A}" destId="{1BF299F9-D990-4D11-9257-D88D368D5E84}" srcOrd="2" destOrd="0" parTransId="{E33DFEDE-5C50-4461-8F4A-6AD65AF35D38}" sibTransId="{64F9314C-1AC8-4BB0-BD6E-F325792C9E77}"/>
    <dgm:cxn modelId="{1F1C51C2-0E35-4D76-98B2-CCB2B7D50EFA}" type="presOf" srcId="{A1E8C91A-8F55-49FB-8C6B-F1EFFE12CE73}" destId="{21859372-8912-4AFE-978D-EA6947E48C5A}" srcOrd="0" destOrd="1" presId="urn:microsoft.com/office/officeart/2005/8/layout/vList4"/>
    <dgm:cxn modelId="{5A6F5454-1C18-4D6A-9E92-EF1504F2CDF0}" type="presOf" srcId="{55BC9634-3272-4175-A6C0-380A24E05CB1}" destId="{21859372-8912-4AFE-978D-EA6947E48C5A}" srcOrd="0" destOrd="2" presId="urn:microsoft.com/office/officeart/2005/8/layout/vList4"/>
    <dgm:cxn modelId="{AD363DC9-432E-48B0-B729-70B4C9F9DE8A}" type="presOf" srcId="{7F916F90-70DB-433C-B5F0-C379D19040D7}" destId="{21859372-8912-4AFE-978D-EA6947E48C5A}" srcOrd="0" destOrd="0" presId="urn:microsoft.com/office/officeart/2005/8/layout/vList4"/>
    <dgm:cxn modelId="{FF59C021-36F8-4709-866E-40C6F03CF910}" srcId="{940B34BA-087B-466C-8F75-3567CDF4DF46}" destId="{89B8569E-A2ED-4823-9E01-9C1A0895992A}" srcOrd="0" destOrd="0" parTransId="{26A89E04-F00C-4BE9-828F-BE66442E6AB5}" sibTransId="{808FBB1C-4915-4EC5-8C27-56B9E346DB98}"/>
    <dgm:cxn modelId="{7DAC4202-559D-4AB9-BB45-78C1C97C6100}" srcId="{89B8569E-A2ED-4823-9E01-9C1A0895992A}" destId="{D0033856-7D3C-476A-A512-408FEDFECC41}" srcOrd="1" destOrd="0" parTransId="{ADC9C5AE-93A6-4A2A-A55E-9BAB02D67CF4}" sibTransId="{D0988342-16BC-4ABF-A0F2-8612F1CF4DBC}"/>
    <dgm:cxn modelId="{4C609321-33BF-46B4-81A5-A78FE50D5627}" type="presOf" srcId="{55BC9634-3272-4175-A6C0-380A24E05CB1}" destId="{510C0E11-2A30-4330-8171-66CB9AAA0FDF}" srcOrd="1" destOrd="2" presId="urn:microsoft.com/office/officeart/2005/8/layout/vList4"/>
    <dgm:cxn modelId="{93461014-C5F8-45A7-9E83-49509A414EE2}" type="presOf" srcId="{1BF299F9-D990-4D11-9257-D88D368D5E84}" destId="{60CA8C23-AAF3-4A26-99DE-0A654CE316EC}" srcOrd="0" destOrd="3" presId="urn:microsoft.com/office/officeart/2005/8/layout/vList4"/>
    <dgm:cxn modelId="{D7D658B0-C0C4-4E78-96B0-D395168D69F0}" type="presOf" srcId="{D278BEBB-D5AB-40DD-8B4F-081BC505EA56}" destId="{21859372-8912-4AFE-978D-EA6947E48C5A}" srcOrd="0" destOrd="3" presId="urn:microsoft.com/office/officeart/2005/8/layout/vList4"/>
    <dgm:cxn modelId="{A7B7E1EA-87AB-4E31-8FCE-B46F41439F44}" srcId="{7F916F90-70DB-433C-B5F0-C379D19040D7}" destId="{55BC9634-3272-4175-A6C0-380A24E05CB1}" srcOrd="1" destOrd="0" parTransId="{2E69A022-C42C-46FC-B093-920AB0C11E06}" sibTransId="{D3BF9425-3410-4924-AFD8-CF3FD28C181A}"/>
    <dgm:cxn modelId="{C45FE081-6972-4828-8977-3FBDDA55129D}" type="presOf" srcId="{D278BEBB-D5AB-40DD-8B4F-081BC505EA56}" destId="{510C0E11-2A30-4330-8171-66CB9AAA0FDF}" srcOrd="1" destOrd="3" presId="urn:microsoft.com/office/officeart/2005/8/layout/vList4"/>
    <dgm:cxn modelId="{1FEF96C3-E49F-42E5-AF2C-D8DC86B0CBC3}" type="presParOf" srcId="{220CADB0-333E-46DA-A1C5-BE3B08EE50AA}" destId="{A804EC80-B0E5-46DC-876F-145AC7686236}" srcOrd="0" destOrd="0" presId="urn:microsoft.com/office/officeart/2005/8/layout/vList4"/>
    <dgm:cxn modelId="{90F9AC37-7E06-4DCD-8C7B-F1C94D44DFDF}" type="presParOf" srcId="{A804EC80-B0E5-46DC-876F-145AC7686236}" destId="{60CA8C23-AAF3-4A26-99DE-0A654CE316EC}" srcOrd="0" destOrd="0" presId="urn:microsoft.com/office/officeart/2005/8/layout/vList4"/>
    <dgm:cxn modelId="{07B97B4E-67B9-4350-9537-C577E81161F1}" type="presParOf" srcId="{A804EC80-B0E5-46DC-876F-145AC7686236}" destId="{2358C92A-8176-4D01-879A-3805485A81D7}" srcOrd="1" destOrd="0" presId="urn:microsoft.com/office/officeart/2005/8/layout/vList4"/>
    <dgm:cxn modelId="{36100A52-D28D-45B7-8E91-38C1261AA97F}" type="presParOf" srcId="{A804EC80-B0E5-46DC-876F-145AC7686236}" destId="{3A8A1B04-22B8-40BC-86A5-0893023C83AC}" srcOrd="2" destOrd="0" presId="urn:microsoft.com/office/officeart/2005/8/layout/vList4"/>
    <dgm:cxn modelId="{605F153A-A592-43D0-80C7-6737BD23C07B}" type="presParOf" srcId="{220CADB0-333E-46DA-A1C5-BE3B08EE50AA}" destId="{081F59D0-AEF6-4E7E-AF44-CEB4FE16412C}" srcOrd="1" destOrd="0" presId="urn:microsoft.com/office/officeart/2005/8/layout/vList4"/>
    <dgm:cxn modelId="{83DD50B7-E680-46BD-B1DA-E1821E9E4D21}" type="presParOf" srcId="{220CADB0-333E-46DA-A1C5-BE3B08EE50AA}" destId="{D8A9540F-0A68-444F-A59E-DAFCCE264EE6}" srcOrd="2" destOrd="0" presId="urn:microsoft.com/office/officeart/2005/8/layout/vList4"/>
    <dgm:cxn modelId="{02CA98BA-2AFA-4486-B916-A1865F318D37}" type="presParOf" srcId="{D8A9540F-0A68-444F-A59E-DAFCCE264EE6}" destId="{21859372-8912-4AFE-978D-EA6947E48C5A}" srcOrd="0" destOrd="0" presId="urn:microsoft.com/office/officeart/2005/8/layout/vList4"/>
    <dgm:cxn modelId="{838775FA-447E-4ECD-8CAC-9E553C53B7CB}" type="presParOf" srcId="{D8A9540F-0A68-444F-A59E-DAFCCE264EE6}" destId="{164E3B35-E392-4F8C-A941-0B358A82D34A}" srcOrd="1" destOrd="0" presId="urn:microsoft.com/office/officeart/2005/8/layout/vList4"/>
    <dgm:cxn modelId="{776724F7-CDE2-4ECA-9B53-3B9DAACBB725}" type="presParOf" srcId="{D8A9540F-0A68-444F-A59E-DAFCCE264EE6}" destId="{510C0E11-2A30-4330-8171-66CB9AAA0FD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F06CB-F074-4178-A42B-1C41A5B11096}">
      <dsp:nvSpPr>
        <dsp:cNvPr id="0" name=""/>
        <dsp:cNvSpPr/>
      </dsp:nvSpPr>
      <dsp:spPr>
        <a:xfrm>
          <a:off x="1537" y="1012899"/>
          <a:ext cx="2038201" cy="2038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Su territorio europeo lo conforma la península itálica y dos grandes islas en el mar Mediterráneo.</a:t>
          </a:r>
          <a:endParaRPr lang="es-ES" sz="1100" kern="1200" dirty="0"/>
        </a:p>
      </dsp:txBody>
      <dsp:txXfrm>
        <a:off x="300025" y="1311387"/>
        <a:ext cx="1441225" cy="1441225"/>
      </dsp:txXfrm>
    </dsp:sp>
    <dsp:sp modelId="{678BD6EF-AE1A-463E-93BF-51561BEF95B2}">
      <dsp:nvSpPr>
        <dsp:cNvPr id="0" name=""/>
        <dsp:cNvSpPr/>
      </dsp:nvSpPr>
      <dsp:spPr>
        <a:xfrm>
          <a:off x="2205240" y="1440921"/>
          <a:ext cx="1182156" cy="118215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361935" y="1892977"/>
        <a:ext cx="868766" cy="278044"/>
      </dsp:txXfrm>
    </dsp:sp>
    <dsp:sp modelId="{BC00AA93-5203-4B61-8653-1567AD2B2C41}">
      <dsp:nvSpPr>
        <dsp:cNvPr id="0" name=""/>
        <dsp:cNvSpPr/>
      </dsp:nvSpPr>
      <dsp:spPr>
        <a:xfrm>
          <a:off x="3552899" y="1012899"/>
          <a:ext cx="2038201" cy="2038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Su territorio en África se encuentran las islas </a:t>
          </a:r>
          <a:r>
            <a:rPr lang="es-ES" sz="1100" kern="1200" dirty="0" err="1" smtClean="0"/>
            <a:t>Pelagias</a:t>
          </a:r>
          <a:r>
            <a:rPr lang="es-ES" sz="1100" kern="1200" dirty="0" smtClean="0"/>
            <a:t> y la isla de </a:t>
          </a:r>
          <a:r>
            <a:rPr lang="es-ES" sz="1100" kern="1200" dirty="0" err="1" smtClean="0"/>
            <a:t>Pantelaria</a:t>
          </a:r>
          <a:r>
            <a:rPr lang="es-ES" sz="1100" kern="1200" dirty="0" smtClean="0"/>
            <a:t>.</a:t>
          </a:r>
          <a:endParaRPr lang="es-ES" sz="1100" kern="1200" dirty="0"/>
        </a:p>
      </dsp:txBody>
      <dsp:txXfrm>
        <a:off x="3851387" y="1311387"/>
        <a:ext cx="1441225" cy="1441225"/>
      </dsp:txXfrm>
    </dsp:sp>
    <dsp:sp modelId="{E9410DB5-445C-4391-A9EC-4896D499147F}">
      <dsp:nvSpPr>
        <dsp:cNvPr id="0" name=""/>
        <dsp:cNvSpPr/>
      </dsp:nvSpPr>
      <dsp:spPr>
        <a:xfrm>
          <a:off x="5756602" y="1440921"/>
          <a:ext cx="1182156" cy="118215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5913297" y="1684445"/>
        <a:ext cx="868766" cy="695108"/>
      </dsp:txXfrm>
    </dsp:sp>
    <dsp:sp modelId="{11BF7882-1515-4E44-AE75-96DDC5360669}">
      <dsp:nvSpPr>
        <dsp:cNvPr id="0" name=""/>
        <dsp:cNvSpPr/>
      </dsp:nvSpPr>
      <dsp:spPr>
        <a:xfrm>
          <a:off x="7104261" y="1012899"/>
          <a:ext cx="2038201" cy="2038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Es un país </a:t>
          </a:r>
          <a:r>
            <a:rPr lang="es-ES" sz="1100" kern="1200" dirty="0" err="1" smtClean="0"/>
            <a:t>bicontinental</a:t>
          </a:r>
          <a:r>
            <a:rPr lang="es-ES" sz="1100" kern="1200" dirty="0" smtClean="0"/>
            <a:t>; su territorio está en Europa del Sur y en el norte de África.</a:t>
          </a:r>
          <a:endParaRPr lang="es-ES" sz="1100" kern="1200" dirty="0"/>
        </a:p>
      </dsp:txBody>
      <dsp:txXfrm>
        <a:off x="7402749" y="1311387"/>
        <a:ext cx="1441225" cy="1441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A4037-0B19-4C5E-8530-268A9E7ACBD2}">
      <dsp:nvSpPr>
        <dsp:cNvPr id="0" name=""/>
        <dsp:cNvSpPr/>
      </dsp:nvSpPr>
      <dsp:spPr>
        <a:xfrm>
          <a:off x="3128962" y="2765527"/>
          <a:ext cx="2886075" cy="2886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A esto se debió su éxito</a:t>
          </a:r>
          <a:endParaRPr lang="es-ES" sz="3700" kern="1200" dirty="0"/>
        </a:p>
      </dsp:txBody>
      <dsp:txXfrm>
        <a:off x="3551618" y="3188183"/>
        <a:ext cx="2040763" cy="2040763"/>
      </dsp:txXfrm>
    </dsp:sp>
    <dsp:sp modelId="{D58FDEFB-A468-45CB-AE8F-2C566B93F4F2}">
      <dsp:nvSpPr>
        <dsp:cNvPr id="0" name=""/>
        <dsp:cNvSpPr/>
      </dsp:nvSpPr>
      <dsp:spPr>
        <a:xfrm rot="12900000">
          <a:off x="1165518" y="2225609"/>
          <a:ext cx="2323751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BD73F-6F3D-4CE9-B948-E9B90FCFCF1E}">
      <dsp:nvSpPr>
        <dsp:cNvPr id="0" name=""/>
        <dsp:cNvSpPr/>
      </dsp:nvSpPr>
      <dsp:spPr>
        <a:xfrm>
          <a:off x="4755" y="873741"/>
          <a:ext cx="2741771" cy="2193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 la capacidad de adaptación a los cambios de estación (Otoño, invierno, primavera y verano) </a:t>
          </a:r>
          <a:endParaRPr lang="es-ES" sz="2000" kern="1200" dirty="0"/>
        </a:p>
      </dsp:txBody>
      <dsp:txXfrm>
        <a:off x="68998" y="937984"/>
        <a:ext cx="2613285" cy="2064931"/>
      </dsp:txXfrm>
    </dsp:sp>
    <dsp:sp modelId="{4B06AEC6-F5C6-4FBE-8C51-4FFCE2DC0690}">
      <dsp:nvSpPr>
        <dsp:cNvPr id="0" name=""/>
        <dsp:cNvSpPr/>
      </dsp:nvSpPr>
      <dsp:spPr>
        <a:xfrm rot="19500000">
          <a:off x="5654730" y="2225609"/>
          <a:ext cx="2323751" cy="8225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FC219-FA09-4EEA-8BEB-C96E1CDC5CB3}">
      <dsp:nvSpPr>
        <dsp:cNvPr id="0" name=""/>
        <dsp:cNvSpPr/>
      </dsp:nvSpPr>
      <dsp:spPr>
        <a:xfrm>
          <a:off x="6397473" y="873741"/>
          <a:ext cx="2741771" cy="2193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 su estratégica localización.</a:t>
          </a:r>
          <a:endParaRPr lang="es-ES" sz="2000" kern="1200" dirty="0"/>
        </a:p>
      </dsp:txBody>
      <dsp:txXfrm>
        <a:off x="6461716" y="937984"/>
        <a:ext cx="2613285" cy="2064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6651F-0C3B-4392-83BB-0E4BA5B5923C}">
      <dsp:nvSpPr>
        <dsp:cNvPr id="0" name=""/>
        <dsp:cNvSpPr/>
      </dsp:nvSpPr>
      <dsp:spPr>
        <a:xfrm>
          <a:off x="0" y="0"/>
          <a:ext cx="9144000" cy="23725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AC2E4-F603-4A56-AA3F-DADBD0CAC6F6}">
      <dsp:nvSpPr>
        <dsp:cNvPr id="0" name=""/>
        <dsp:cNvSpPr/>
      </dsp:nvSpPr>
      <dsp:spPr>
        <a:xfrm>
          <a:off x="276838" y="316341"/>
          <a:ext cx="1997749" cy="17398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E3949-C484-4C73-B067-8B2F0E0EDFF8}">
      <dsp:nvSpPr>
        <dsp:cNvPr id="0" name=""/>
        <dsp:cNvSpPr/>
      </dsp:nvSpPr>
      <dsp:spPr>
        <a:xfrm rot="10800000">
          <a:off x="276838" y="2372562"/>
          <a:ext cx="1997749" cy="28997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u="sng" kern="1200" dirty="0" smtClean="0"/>
            <a:t>Otoño</a:t>
          </a:r>
          <a:r>
            <a:rPr lang="es-ES" sz="1600" kern="1200" dirty="0" smtClean="0"/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Los romanos sembraban en las laderas de los cerros y así aprovechaban mejor el agua.</a:t>
          </a:r>
          <a:endParaRPr lang="es-ES" sz="1600" kern="1200" dirty="0"/>
        </a:p>
      </dsp:txBody>
      <dsp:txXfrm rot="10800000">
        <a:off x="338276" y="2372562"/>
        <a:ext cx="1874873" cy="2838360"/>
      </dsp:txXfrm>
    </dsp:sp>
    <dsp:sp modelId="{B04A93BD-2A33-4FE3-B2F1-CE62CBB0B97A}">
      <dsp:nvSpPr>
        <dsp:cNvPr id="0" name=""/>
        <dsp:cNvSpPr/>
      </dsp:nvSpPr>
      <dsp:spPr>
        <a:xfrm>
          <a:off x="2474362" y="316341"/>
          <a:ext cx="1997749" cy="17398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C9CE-7450-47B6-B52F-2D4D56C2AA7C}">
      <dsp:nvSpPr>
        <dsp:cNvPr id="0" name=""/>
        <dsp:cNvSpPr/>
      </dsp:nvSpPr>
      <dsp:spPr>
        <a:xfrm rot="10800000">
          <a:off x="2474362" y="2372562"/>
          <a:ext cx="1997749" cy="28997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u="sng" kern="1200" dirty="0" smtClean="0"/>
            <a:t>Invierno: </a:t>
          </a:r>
          <a:r>
            <a:rPr lang="es-ES" sz="1600" kern="1200" dirty="0" smtClean="0"/>
            <a:t>esperaban que el sembrado se regara y diera frutos. Mientras, protegidos en sus chozas practicaban algunas labores.</a:t>
          </a:r>
          <a:endParaRPr lang="es-ES" sz="1600" kern="1200" dirty="0"/>
        </a:p>
      </dsp:txBody>
      <dsp:txXfrm rot="10800000">
        <a:off x="2535800" y="2372562"/>
        <a:ext cx="1874873" cy="2838360"/>
      </dsp:txXfrm>
    </dsp:sp>
    <dsp:sp modelId="{CA9375FA-DE13-4EDE-892D-F7F5F3D6993F}">
      <dsp:nvSpPr>
        <dsp:cNvPr id="0" name=""/>
        <dsp:cNvSpPr/>
      </dsp:nvSpPr>
      <dsp:spPr>
        <a:xfrm>
          <a:off x="4671887" y="316341"/>
          <a:ext cx="1997749" cy="17398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27D6F-0689-44BC-9F49-D743435B393F}">
      <dsp:nvSpPr>
        <dsp:cNvPr id="0" name=""/>
        <dsp:cNvSpPr/>
      </dsp:nvSpPr>
      <dsp:spPr>
        <a:xfrm rot="10800000">
          <a:off x="4671887" y="2372562"/>
          <a:ext cx="1997749" cy="28997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u="sng" kern="1200" dirty="0" smtClean="0"/>
            <a:t>Primavera: </a:t>
          </a:r>
          <a:r>
            <a:rPr lang="es-ES" sz="1600" kern="1200" dirty="0" smtClean="0"/>
            <a:t>Comenzaba la cosecha de hortalizas, trigo y cebada.</a:t>
          </a:r>
          <a:endParaRPr lang="es-ES" sz="1600" kern="1200" dirty="0"/>
        </a:p>
      </dsp:txBody>
      <dsp:txXfrm rot="10800000">
        <a:off x="4733325" y="2372562"/>
        <a:ext cx="1874873" cy="2838360"/>
      </dsp:txXfrm>
    </dsp:sp>
    <dsp:sp modelId="{1C4E9E4C-8C93-4349-ADED-1A63EC278356}">
      <dsp:nvSpPr>
        <dsp:cNvPr id="0" name=""/>
        <dsp:cNvSpPr/>
      </dsp:nvSpPr>
      <dsp:spPr>
        <a:xfrm>
          <a:off x="6869412" y="316341"/>
          <a:ext cx="1997749" cy="17398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00A36-9FEA-4133-ACB3-E44C493C8720}">
      <dsp:nvSpPr>
        <dsp:cNvPr id="0" name=""/>
        <dsp:cNvSpPr/>
      </dsp:nvSpPr>
      <dsp:spPr>
        <a:xfrm rot="10800000">
          <a:off x="6869412" y="2372562"/>
          <a:ext cx="1997749" cy="28997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u="sng" kern="1200" dirty="0" smtClean="0"/>
            <a:t>Verano: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se recogían aceitunas y uvas, para elaborar aceite de oliva y vino.</a:t>
          </a:r>
          <a:endParaRPr lang="es-ES" sz="1600" kern="1200" dirty="0"/>
        </a:p>
      </dsp:txBody>
      <dsp:txXfrm rot="10800000">
        <a:off x="6930850" y="2372562"/>
        <a:ext cx="1874873" cy="2838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A8C23-AAF3-4A26-99DE-0A654CE316EC}">
      <dsp:nvSpPr>
        <dsp:cNvPr id="0" name=""/>
        <dsp:cNvSpPr/>
      </dsp:nvSpPr>
      <dsp:spPr>
        <a:xfrm>
          <a:off x="0" y="0"/>
          <a:ext cx="9144000" cy="3264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Patricios (viene de </a:t>
          </a:r>
          <a:r>
            <a:rPr lang="es-ES" sz="2600" kern="1200" dirty="0" err="1" smtClean="0"/>
            <a:t>pater</a:t>
          </a:r>
          <a:r>
            <a:rPr lang="es-ES" sz="2600" kern="1200" dirty="0" smtClean="0"/>
            <a:t>= padre)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Descienden de los padres fundadores de la ciudad.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Fueron reconocidos como ciudadanos. 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Tenían poder político para elegir a sus gobernantes.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Discutían las leyes.</a:t>
          </a:r>
          <a:endParaRPr lang="es-ES" sz="2000" kern="1200" dirty="0"/>
        </a:p>
      </dsp:txBody>
      <dsp:txXfrm>
        <a:off x="2155291" y="0"/>
        <a:ext cx="6988708" cy="3264916"/>
      </dsp:txXfrm>
    </dsp:sp>
    <dsp:sp modelId="{2358C92A-8176-4D01-879A-3805485A81D7}">
      <dsp:nvSpPr>
        <dsp:cNvPr id="0" name=""/>
        <dsp:cNvSpPr/>
      </dsp:nvSpPr>
      <dsp:spPr>
        <a:xfrm>
          <a:off x="326491" y="326491"/>
          <a:ext cx="1828800" cy="261193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1859372-8912-4AFE-978D-EA6947E48C5A}">
      <dsp:nvSpPr>
        <dsp:cNvPr id="0" name=""/>
        <dsp:cNvSpPr/>
      </dsp:nvSpPr>
      <dsp:spPr>
        <a:xfrm>
          <a:off x="0" y="3591408"/>
          <a:ext cx="9144000" cy="3264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Plebeyos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Personas que no pertenecían a las familias patricias.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Personas libres, pero sin derechos.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Pertenecían a la plebe de Roma</a:t>
          </a:r>
          <a:endParaRPr lang="es-ES" sz="2000" kern="1200" dirty="0"/>
        </a:p>
      </dsp:txBody>
      <dsp:txXfrm>
        <a:off x="2155291" y="3591408"/>
        <a:ext cx="6988708" cy="3264916"/>
      </dsp:txXfrm>
    </dsp:sp>
    <dsp:sp modelId="{164E3B35-E392-4F8C-A941-0B358A82D34A}">
      <dsp:nvSpPr>
        <dsp:cNvPr id="0" name=""/>
        <dsp:cNvSpPr/>
      </dsp:nvSpPr>
      <dsp:spPr>
        <a:xfrm>
          <a:off x="326491" y="3917900"/>
          <a:ext cx="1828800" cy="261193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2729981"/>
            <a:satOff val="-53157"/>
            <a:lumOff val="-5753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tint val="50000"/>
              <a:hueOff val="12729981"/>
              <a:satOff val="-53157"/>
              <a:lumOff val="-5753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2F83F-621C-4FB3-AC53-12A8DFC4F232}" type="datetimeFigureOut">
              <a:rPr lang="es-ES" smtClean="0"/>
              <a:t>26/11/2013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13EC0-1430-47C6-96FF-D34D0C486A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04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26/11/2013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inalefa2.wordpress.com/leyendas-y-mitos/romulo-y-rem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_7f-k9sq7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N8xpElGcE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Civilización Romana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Tercero básico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7361" y="2564904"/>
            <a:ext cx="4114800" cy="2811767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ES" dirty="0" smtClean="0"/>
              <a:t>Los </a:t>
            </a:r>
            <a:r>
              <a:rPr lang="es-ES" u="sng" dirty="0" smtClean="0"/>
              <a:t>romanos fueron un pueblo campesino</a:t>
            </a:r>
            <a:r>
              <a:rPr lang="es-ES" dirty="0" smtClean="0"/>
              <a:t>, pues no tenían puertos naturales que le permitieran la navegación.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Las cuatro estaciones en la cultura de Roma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39" y="2276872"/>
            <a:ext cx="4244161" cy="353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98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4186808" cy="2235704"/>
          </a:xfrm>
        </p:spPr>
        <p:txBody>
          <a:bodyPr/>
          <a:lstStyle/>
          <a:p>
            <a:pPr marL="109728" indent="0" algn="just">
              <a:buNone/>
            </a:pPr>
            <a:r>
              <a:rPr lang="es-ES" dirty="0" smtClean="0"/>
              <a:t>En sus inicios fueron una </a:t>
            </a:r>
            <a:r>
              <a:rPr lang="es-ES" u="sng" dirty="0" smtClean="0"/>
              <a:t>comunidad de agricultores y pastores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932040" y="400506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u="sng" dirty="0" smtClean="0"/>
              <a:t>Cultivaban hortalizas, cereales y árboles frutales</a:t>
            </a:r>
            <a:r>
              <a:rPr lang="es-ES" dirty="0" smtClean="0"/>
              <a:t>, así como </a:t>
            </a:r>
            <a:r>
              <a:rPr lang="es-ES" u="sng" dirty="0" smtClean="0"/>
              <a:t>pastoreaban cabras, ovejas y vacas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882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90776"/>
            <a:ext cx="3825141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6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78892295"/>
              </p:ext>
            </p:extLst>
          </p:nvPr>
        </p:nvGraphicFramePr>
        <p:xfrm>
          <a:off x="0" y="0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3826893"/>
            <a:ext cx="338787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26893"/>
            <a:ext cx="2160240" cy="2673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6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Terrenos agrícolas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Terrenos propios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dirty="0" smtClean="0"/>
              <a:t>Terrenos Ajenos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Habitantes de roma</a:t>
            </a:r>
          </a:p>
          <a:p>
            <a:endParaRPr lang="es-ES" dirty="0" smtClean="0"/>
          </a:p>
          <a:p>
            <a:r>
              <a:rPr lang="es-ES" dirty="0" smtClean="0"/>
              <a:t>Libres</a:t>
            </a:r>
          </a:p>
          <a:p>
            <a:endParaRPr lang="es-ES" dirty="0" smtClean="0"/>
          </a:p>
          <a:p>
            <a:pPr algn="just"/>
            <a:r>
              <a:rPr lang="es-ES" u="sng" dirty="0" smtClean="0"/>
              <a:t>Los campesinos cultivaban su propia tierra.</a:t>
            </a:r>
            <a:endParaRPr lang="es-ES" u="sng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Habitantes de roma</a:t>
            </a:r>
          </a:p>
          <a:p>
            <a:endParaRPr lang="es-ES" dirty="0"/>
          </a:p>
          <a:p>
            <a:r>
              <a:rPr lang="es-ES" dirty="0" smtClean="0"/>
              <a:t>Esclavos</a:t>
            </a:r>
          </a:p>
          <a:p>
            <a:endParaRPr lang="es-ES" dirty="0"/>
          </a:p>
          <a:p>
            <a:pPr algn="just"/>
            <a:r>
              <a:rPr lang="es-ES" u="sng" dirty="0" smtClean="0"/>
              <a:t>Los esclavos cultivaban la tierra ajena (pertenecía a otra persona).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397981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Estaciones del año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961670638"/>
              </p:ext>
            </p:extLst>
          </p:nvPr>
        </p:nvGraphicFramePr>
        <p:xfrm>
          <a:off x="0" y="1397000"/>
          <a:ext cx="9144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0" y="1593535"/>
            <a:ext cx="2144135" cy="1835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31" y="1626583"/>
            <a:ext cx="2190913" cy="187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6" y="1670938"/>
            <a:ext cx="2119296" cy="1830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76" y="1692257"/>
            <a:ext cx="2105648" cy="1808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84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4186808" cy="1587631"/>
          </a:xfrm>
        </p:spPr>
        <p:txBody>
          <a:bodyPr/>
          <a:lstStyle/>
          <a:p>
            <a:pPr marL="109728" indent="0" algn="just">
              <a:buNone/>
            </a:pPr>
            <a:r>
              <a:rPr lang="es-ES" dirty="0" smtClean="0"/>
              <a:t>Los </a:t>
            </a:r>
            <a:r>
              <a:rPr lang="es-ES" u="sng" dirty="0" smtClean="0"/>
              <a:t>romanos tuvieron un vinculo especial con el mar Mediterráneo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Mare </a:t>
            </a:r>
            <a:r>
              <a:rPr lang="es-ES" dirty="0" err="1" smtClean="0"/>
              <a:t>Nostrum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82541" y="4710741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u="sng" dirty="0" smtClean="0"/>
              <a:t>Es por esto que a su idioma (Latín) lo llamaron mar nuestro.</a:t>
            </a:r>
            <a:endParaRPr lang="es-ES" sz="2000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7"/>
            <a:ext cx="3600400" cy="3859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7852"/>
            <a:ext cx="4134299" cy="2751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22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260647"/>
            <a:ext cx="5410944" cy="2523737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ES" dirty="0" smtClean="0"/>
              <a:t>El </a:t>
            </a:r>
            <a:r>
              <a:rPr lang="es-ES" u="sng" dirty="0" smtClean="0"/>
              <a:t>mar mediterráneo </a:t>
            </a:r>
            <a:r>
              <a:rPr lang="es-ES" dirty="0" smtClean="0"/>
              <a:t>se divide en distintos mares, estos son:</a:t>
            </a:r>
          </a:p>
          <a:p>
            <a:pPr algn="just"/>
            <a:r>
              <a:rPr lang="es-ES" dirty="0" smtClean="0"/>
              <a:t>Al oeste el mar Tirreno</a:t>
            </a:r>
          </a:p>
          <a:p>
            <a:pPr algn="just"/>
            <a:r>
              <a:rPr lang="es-ES" dirty="0" smtClean="0"/>
              <a:t>Al  sur el mar Jónico</a:t>
            </a:r>
          </a:p>
          <a:p>
            <a:pPr algn="just"/>
            <a:r>
              <a:rPr lang="es-ES" dirty="0" smtClean="0"/>
              <a:t>Al este el mar Adriático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59"/>
            <a:ext cx="7747029" cy="377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7"/>
            <a:ext cx="1832992" cy="2263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4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sociedad romana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75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pPr marL="109728" indent="0" algn="just">
              <a:buNone/>
            </a:pPr>
            <a:r>
              <a:rPr lang="es-ES" dirty="0" smtClean="0"/>
              <a:t>Desde los orígenes de roma, los campesinos tuvieron que dejar sus herramientas agrícolas, para cambiarlas por </a:t>
            </a:r>
            <a:r>
              <a:rPr lang="es-ES" u="sng" dirty="0" smtClean="0"/>
              <a:t>tomar armas, para defenderse de algún pueblo o para atacar a otro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Roma, pueblo en armas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44484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78" y="1001039"/>
            <a:ext cx="363249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7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4258816" cy="266775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ES" dirty="0" smtClean="0"/>
              <a:t>Todo esto, hiso que </a:t>
            </a:r>
            <a:r>
              <a:rPr lang="es-ES" u="sng" dirty="0" smtClean="0"/>
              <a:t>los romanos fueron un pueblo de campesinos y guerreros, debiendo ser muy organizados y aguerridos.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292080" y="4077072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Para lograr esto, </a:t>
            </a:r>
            <a:r>
              <a:rPr lang="es-ES" sz="2000" u="sng" dirty="0" smtClean="0"/>
              <a:t>tuvieron que organizarse a través de las leyes, que todos debían obedecer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068960"/>
            <a:ext cx="470452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57088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7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303529"/>
              </p:ext>
            </p:extLst>
          </p:nvPr>
        </p:nvGraphicFramePr>
        <p:xfrm>
          <a:off x="457200" y="1481138"/>
          <a:ext cx="8075240" cy="454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624736"/>
              </a:tblGrid>
              <a:tr h="86774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Origen</a:t>
                      </a:r>
                      <a:endParaRPr lang="es-ES" dirty="0"/>
                    </a:p>
                  </a:txBody>
                  <a:tcPr/>
                </a:tc>
              </a:tr>
              <a:tr h="1393370"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2"/>
                        </a:rPr>
                        <a:t>Origen Mitológico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El poeta Virgilio en su obra la Eneida: narró</a:t>
                      </a:r>
                      <a:r>
                        <a:rPr lang="es-ES" baseline="0" dirty="0" smtClean="0"/>
                        <a:t>  los nietos de rey </a:t>
                      </a:r>
                      <a:r>
                        <a:rPr lang="es-ES" baseline="0" dirty="0" err="1" smtClean="0"/>
                        <a:t>Numitor</a:t>
                      </a:r>
                      <a:r>
                        <a:rPr lang="es-ES" baseline="0" dirty="0" smtClean="0"/>
                        <a:t>, los gemelos Rómulo y Remo, fueron echados de la ciudad en una canasta que avanzó por el río </a:t>
                      </a:r>
                      <a:r>
                        <a:rPr lang="es-ES" baseline="0" dirty="0" err="1" smtClean="0"/>
                        <a:t>Tiber</a:t>
                      </a:r>
                      <a:r>
                        <a:rPr lang="es-ES" baseline="0" dirty="0" smtClean="0"/>
                        <a:t>.</a:t>
                      </a:r>
                    </a:p>
                    <a:p>
                      <a:r>
                        <a:rPr lang="es-ES" baseline="0" dirty="0" smtClean="0"/>
                        <a:t>Estos gemelos se salvaron  gracias a que una loba los rescató y amamantó hasta que un pastor los crio.</a:t>
                      </a:r>
                    </a:p>
                    <a:p>
                      <a:r>
                        <a:rPr lang="es-ES" baseline="0" dirty="0" smtClean="0"/>
                        <a:t>Y … </a:t>
                      </a:r>
                      <a:r>
                        <a:rPr lang="es-ES" b="1" baseline="0" dirty="0" smtClean="0"/>
                        <a:t>continuará 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1393370">
                <a:tc>
                  <a:txBody>
                    <a:bodyPr/>
                    <a:lstStyle/>
                    <a:p>
                      <a:r>
                        <a:rPr lang="es-ES" u="sng" dirty="0" smtClean="0"/>
                        <a:t>Origen histórico</a:t>
                      </a:r>
                      <a:endParaRPr lang="es-E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u="sng" dirty="0" smtClean="0"/>
                        <a:t>Los romanos descienden de diversos</a:t>
                      </a:r>
                      <a:r>
                        <a:rPr lang="es-ES" u="sng" baseline="0" dirty="0" smtClean="0"/>
                        <a:t> pueblos</a:t>
                      </a:r>
                      <a:r>
                        <a:rPr lang="es-ES" baseline="0" dirty="0" smtClean="0"/>
                        <a:t>, como  los latinos, sabinos y etruscos, </a:t>
                      </a:r>
                      <a:r>
                        <a:rPr lang="es-ES" u="sng" baseline="0" dirty="0" smtClean="0"/>
                        <a:t>que se mezclaron y formaron una comunidad de campesinos gobernada por reyes que respetaban la ley</a:t>
                      </a:r>
                      <a:r>
                        <a:rPr lang="es-ES" baseline="0" dirty="0" smtClean="0"/>
                        <a:t>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orígenes de Roma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03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000399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s-ES" dirty="0" smtClean="0"/>
              <a:t>Debido a lo anterior, se dice que </a:t>
            </a:r>
            <a:r>
              <a:rPr lang="es-ES" u="sng" dirty="0" smtClean="0"/>
              <a:t>Roma, fue la mejor máquina de guerra de la antigüedad</a:t>
            </a:r>
            <a:r>
              <a:rPr lang="es-ES" dirty="0" smtClean="0"/>
              <a:t>, porque:</a:t>
            </a:r>
          </a:p>
          <a:p>
            <a:pPr algn="just"/>
            <a:r>
              <a:rPr lang="es-ES" dirty="0" smtClean="0"/>
              <a:t>Tenían una compleja escala de mando.</a:t>
            </a:r>
          </a:p>
          <a:p>
            <a:pPr algn="just"/>
            <a:r>
              <a:rPr lang="es-ES" dirty="0" smtClean="0"/>
              <a:t>Movimientos estratégicos en el campo de batalla.</a:t>
            </a:r>
          </a:p>
          <a:p>
            <a:pPr algn="just"/>
            <a:r>
              <a:rPr lang="es-ES" dirty="0" smtClean="0"/>
              <a:t>Eran muy disciplinados.</a:t>
            </a:r>
          </a:p>
          <a:p>
            <a:pPr algn="just"/>
            <a:r>
              <a:rPr lang="es-ES" dirty="0" smtClean="0"/>
              <a:t>Tenían algunas armas de guerra como: catapultas, </a:t>
            </a:r>
            <a:r>
              <a:rPr lang="es-ES" dirty="0" err="1" smtClean="0"/>
              <a:t>musculus</a:t>
            </a:r>
            <a:r>
              <a:rPr lang="es-ES" dirty="0" smtClean="0"/>
              <a:t>, </a:t>
            </a:r>
            <a:r>
              <a:rPr lang="es-ES" dirty="0" err="1" smtClean="0"/>
              <a:t>turris</a:t>
            </a:r>
            <a:r>
              <a:rPr lang="es-ES" dirty="0" smtClean="0"/>
              <a:t>, </a:t>
            </a:r>
            <a:r>
              <a:rPr lang="es-ES" dirty="0" err="1" smtClean="0"/>
              <a:t>ballista</a:t>
            </a:r>
            <a:r>
              <a:rPr lang="es-ES" dirty="0" smtClean="0"/>
              <a:t>, entre otros.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7411"/>
            <a:ext cx="3960440" cy="2490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261047"/>
            <a:ext cx="4033851" cy="262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185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S" dirty="0" smtClean="0"/>
              <a:t>Los romanos se organizaron en dos grupos sociales importantes, estos fueron:</a:t>
            </a:r>
          </a:p>
          <a:p>
            <a:r>
              <a:rPr lang="es-ES" dirty="0" smtClean="0"/>
              <a:t>Los patricios</a:t>
            </a:r>
          </a:p>
          <a:p>
            <a:r>
              <a:rPr lang="es-ES" dirty="0" smtClean="0"/>
              <a:t>Los plebeyos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Patricios y plebeyos página 118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207552" cy="2946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721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8896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6772" r="71107" b="38112"/>
          <a:stretch/>
        </p:blipFill>
        <p:spPr bwMode="auto">
          <a:xfrm>
            <a:off x="251520" y="260648"/>
            <a:ext cx="1944216" cy="2726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8" t="24293" r="41167" b="23690"/>
          <a:stretch/>
        </p:blipFill>
        <p:spPr bwMode="auto">
          <a:xfrm>
            <a:off x="251520" y="3861048"/>
            <a:ext cx="1944216" cy="2793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0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4114800" cy="2523736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s-ES" dirty="0" smtClean="0"/>
              <a:t>En una ocasión los plebeyos molestos con el trato que tenía por parte de los patricios, querían fundar una nueva ciudad.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ciudad de los plebeyos página 119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292080" y="4365104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Un patricio los convenció contándoles una fábula en donde se daba a entender que </a:t>
            </a:r>
            <a:r>
              <a:rPr lang="es-ES" sz="2000" u="sng" dirty="0" smtClean="0"/>
              <a:t>todas las personas eran necesarias en roma, inclusive ellos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3" y="3967926"/>
            <a:ext cx="417459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388">
            <a:off x="6133785" y="1031430"/>
            <a:ext cx="1821750" cy="3226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675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Clases sociales en Roma</a:t>
            </a:r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683568" y="1700808"/>
            <a:ext cx="8156335" cy="4608512"/>
            <a:chOff x="683568" y="1700808"/>
            <a:chExt cx="8156335" cy="460851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00808"/>
              <a:ext cx="8156335" cy="460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55" b="39179"/>
            <a:stretch/>
          </p:blipFill>
          <p:spPr bwMode="auto">
            <a:xfrm rot="20681919">
              <a:off x="5438273" y="1913499"/>
              <a:ext cx="1720451" cy="243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9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7" y="1124744"/>
            <a:ext cx="8792863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Mapa político de Europa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274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Italia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139952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u="sng" dirty="0" smtClean="0"/>
              <a:t>Península: </a:t>
            </a:r>
            <a:r>
              <a:rPr lang="es-ES" dirty="0" smtClean="0"/>
              <a:t>es </a:t>
            </a:r>
            <a:r>
              <a:rPr lang="es-ES" dirty="0"/>
              <a:t>una extensión de tierra que está rodeada de agua por todas partes excepto por una zona o Istmo que la une al </a:t>
            </a:r>
            <a:r>
              <a:rPr lang="es-ES" dirty="0" smtClean="0"/>
              <a:t>continente.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37106966"/>
              </p:ext>
            </p:extLst>
          </p:nvPr>
        </p:nvGraphicFramePr>
        <p:xfrm>
          <a:off x="0" y="11652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02" y="332656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9" y="4601079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1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4114800" cy="2307712"/>
          </a:xfrm>
        </p:spPr>
        <p:txBody>
          <a:bodyPr/>
          <a:lstStyle/>
          <a:p>
            <a:pPr marL="109728" indent="0" algn="just">
              <a:buNone/>
            </a:pPr>
            <a:r>
              <a:rPr lang="es-ES" u="sng" dirty="0" smtClean="0"/>
              <a:t>Los italianos saben que sus antepasados pertenecieron a la civilización romana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Chile e Italia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860032" y="422108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Y que </a:t>
            </a:r>
            <a:r>
              <a:rPr lang="es-ES" sz="2000" u="sng" dirty="0" smtClean="0"/>
              <a:t>su desarrollo cultural se inició en las polis griegas, gracias al imperio que fundó </a:t>
            </a:r>
            <a:r>
              <a:rPr lang="es-ES" sz="2000" u="sng" dirty="0"/>
              <a:t>A</a:t>
            </a:r>
            <a:r>
              <a:rPr lang="es-ES" sz="2000" u="sng" dirty="0" smtClean="0"/>
              <a:t>lejandro Magno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272"/>
            <a:ext cx="4860032" cy="272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06" y="1268760"/>
            <a:ext cx="4150197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7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4114800" cy="2307712"/>
          </a:xfrm>
        </p:spPr>
        <p:txBody>
          <a:bodyPr/>
          <a:lstStyle/>
          <a:p>
            <a:pPr marL="109728" indent="0" algn="just">
              <a:buNone/>
            </a:pPr>
            <a:r>
              <a:rPr lang="es-ES" dirty="0" smtClean="0"/>
              <a:t>Los antiguos romanos </a:t>
            </a:r>
            <a:r>
              <a:rPr lang="es-ES" u="sng" dirty="0" smtClean="0"/>
              <a:t>se situaron al centro de la península itálica, a orillas del río </a:t>
            </a:r>
            <a:r>
              <a:rPr lang="es-ES" u="sng" dirty="0" err="1" smtClean="0"/>
              <a:t>Tiber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Roma y la península itálica 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860032" y="422108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u="sng" dirty="0" smtClean="0"/>
              <a:t>Habitaron una zona dominada por montañas, costas y ríos.</a:t>
            </a:r>
            <a:endParaRPr lang="es-ES" sz="2000" u="sng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3"/>
            <a:ext cx="3600400" cy="351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643188" cy="2624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0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872208"/>
          </a:xfrm>
        </p:spPr>
        <p:txBody>
          <a:bodyPr/>
          <a:lstStyle/>
          <a:p>
            <a:pPr marL="109728" indent="0" algn="just">
              <a:buNone/>
            </a:pPr>
            <a:r>
              <a:rPr lang="es-ES" dirty="0" smtClean="0"/>
              <a:t>El río </a:t>
            </a:r>
            <a:r>
              <a:rPr lang="es-ES" dirty="0" err="1" smtClean="0"/>
              <a:t>Tiber</a:t>
            </a:r>
            <a:r>
              <a:rPr lang="es-ES" dirty="0" smtClean="0"/>
              <a:t>, se convirtió en una </a:t>
            </a:r>
            <a:r>
              <a:rPr lang="es-ES" u="sng" dirty="0" smtClean="0"/>
              <a:t>importante vía </a:t>
            </a:r>
            <a:r>
              <a:rPr lang="es-ES" dirty="0" smtClean="0"/>
              <a:t>para </a:t>
            </a:r>
            <a:r>
              <a:rPr lang="es-ES" u="sng" dirty="0" smtClean="0"/>
              <a:t>abastecer a la ciudad </a:t>
            </a:r>
            <a:r>
              <a:rPr lang="es-ES" dirty="0" smtClean="0"/>
              <a:t>de roma de algunos productos, </a:t>
            </a:r>
            <a:r>
              <a:rPr lang="es-ES" u="sng" dirty="0" smtClean="0"/>
              <a:t>comunicando el interior de la península con la costa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52663"/>
            <a:ext cx="3779862" cy="4576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62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4114800" cy="2307712"/>
          </a:xfrm>
        </p:spPr>
        <p:txBody>
          <a:bodyPr/>
          <a:lstStyle/>
          <a:p>
            <a:pPr marL="109728" indent="0" algn="just">
              <a:buNone/>
            </a:pPr>
            <a:r>
              <a:rPr lang="es-ES" dirty="0" smtClean="0"/>
              <a:t>Los romanos </a:t>
            </a:r>
            <a:r>
              <a:rPr lang="es-ES" u="sng" dirty="0" smtClean="0"/>
              <a:t>utilizaron el principal vado del río </a:t>
            </a:r>
            <a:r>
              <a:rPr lang="es-ES" u="sng" dirty="0" err="1" smtClean="0"/>
              <a:t>Tiber</a:t>
            </a:r>
            <a:r>
              <a:rPr lang="es-ES" u="sng" dirty="0" smtClean="0"/>
              <a:t> para realizar actividades económicas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724129" y="400506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Vado: lugar poco profundo de un río donde se puede pasar a caballo o a pie.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497756" cy="261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8954"/>
            <a:ext cx="4385090" cy="2918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70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731648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s-ES" dirty="0" smtClean="0"/>
              <a:t>Algunas inundaciones, motivaron a los romanos a </a:t>
            </a:r>
            <a:r>
              <a:rPr lang="es-ES" u="sng" dirty="0" smtClean="0"/>
              <a:t>fundar su ciudad en las alturas, trasladándose al Monte Palatino</a:t>
            </a:r>
            <a:r>
              <a:rPr lang="es-ES" dirty="0" smtClean="0"/>
              <a:t>, llamado colina madre.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92" y="2348880"/>
            <a:ext cx="4000078" cy="3818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4788025" y="1412776"/>
            <a:ext cx="2016223" cy="32403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65940"/>
            <a:ext cx="4106717" cy="279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358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3298</TotalTime>
  <Words>868</Words>
  <Application>Microsoft Office PowerPoint</Application>
  <PresentationFormat>Presentación en pantalla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Concurrencia</vt:lpstr>
      <vt:lpstr>Civilización Romana</vt:lpstr>
      <vt:lpstr>Los orígenes de Roma</vt:lpstr>
      <vt:lpstr>Mapa político de Europa</vt:lpstr>
      <vt:lpstr>Italia</vt:lpstr>
      <vt:lpstr>Chile e Italia </vt:lpstr>
      <vt:lpstr>Roma y la península itálica  </vt:lpstr>
      <vt:lpstr>Presentación de PowerPoint</vt:lpstr>
      <vt:lpstr>Presentación de PowerPoint</vt:lpstr>
      <vt:lpstr>Presentación de PowerPoint</vt:lpstr>
      <vt:lpstr>Las cuatro estaciones en la cultura de Roma </vt:lpstr>
      <vt:lpstr>Presentación de PowerPoint</vt:lpstr>
      <vt:lpstr>Presentación de PowerPoint</vt:lpstr>
      <vt:lpstr>Terrenos agrícolas</vt:lpstr>
      <vt:lpstr>Estaciones del año</vt:lpstr>
      <vt:lpstr>El Mare Nostrum </vt:lpstr>
      <vt:lpstr>Presentación de PowerPoint</vt:lpstr>
      <vt:lpstr>La sociedad romana</vt:lpstr>
      <vt:lpstr>Roma, pueblo en armas</vt:lpstr>
      <vt:lpstr>Presentación de PowerPoint</vt:lpstr>
      <vt:lpstr>Presentación de PowerPoint</vt:lpstr>
      <vt:lpstr>Patricios y plebeyos página 118</vt:lpstr>
      <vt:lpstr>Presentación de PowerPoint</vt:lpstr>
      <vt:lpstr>La ciudad de los plebeyos página 119</vt:lpstr>
      <vt:lpstr>Clases sociales en Roma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Civilización griega</dc:title>
  <dc:creator>Usuario</dc:creator>
  <cp:lastModifiedBy>Usuario</cp:lastModifiedBy>
  <cp:revision>506</cp:revision>
  <dcterms:modified xsi:type="dcterms:W3CDTF">2013-11-26T11:42:04Z</dcterms:modified>
</cp:coreProperties>
</file>