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559" autoAdjust="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6C755-5434-48EF-AFC7-D99579E93E70}" type="datetimeFigureOut">
              <a:rPr lang="es-CL" smtClean="0"/>
              <a:pPr/>
              <a:t>17-11-2013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16DD-319F-4511-AEF8-3997C6FB3F8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6C755-5434-48EF-AFC7-D99579E93E70}" type="datetimeFigureOut">
              <a:rPr lang="es-CL" smtClean="0"/>
              <a:pPr/>
              <a:t>17-11-2013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16DD-319F-4511-AEF8-3997C6FB3F8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6C755-5434-48EF-AFC7-D99579E93E70}" type="datetimeFigureOut">
              <a:rPr lang="es-CL" smtClean="0"/>
              <a:pPr/>
              <a:t>17-11-2013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16DD-319F-4511-AEF8-3997C6FB3F8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6C755-5434-48EF-AFC7-D99579E93E70}" type="datetimeFigureOut">
              <a:rPr lang="es-CL" smtClean="0"/>
              <a:pPr/>
              <a:t>17-11-2013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16DD-319F-4511-AEF8-3997C6FB3F8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6C755-5434-48EF-AFC7-D99579E93E70}" type="datetimeFigureOut">
              <a:rPr lang="es-CL" smtClean="0"/>
              <a:pPr/>
              <a:t>17-11-2013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16DD-319F-4511-AEF8-3997C6FB3F8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6C755-5434-48EF-AFC7-D99579E93E70}" type="datetimeFigureOut">
              <a:rPr lang="es-CL" smtClean="0"/>
              <a:pPr/>
              <a:t>17-11-2013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16DD-319F-4511-AEF8-3997C6FB3F8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6C755-5434-48EF-AFC7-D99579E93E70}" type="datetimeFigureOut">
              <a:rPr lang="es-CL" smtClean="0"/>
              <a:pPr/>
              <a:t>17-11-2013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16DD-319F-4511-AEF8-3997C6FB3F8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6C755-5434-48EF-AFC7-D99579E93E70}" type="datetimeFigureOut">
              <a:rPr lang="es-CL" smtClean="0"/>
              <a:pPr/>
              <a:t>17-11-2013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16DD-319F-4511-AEF8-3997C6FB3F8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6C755-5434-48EF-AFC7-D99579E93E70}" type="datetimeFigureOut">
              <a:rPr lang="es-CL" smtClean="0"/>
              <a:pPr/>
              <a:t>17-11-2013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16DD-319F-4511-AEF8-3997C6FB3F8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6C755-5434-48EF-AFC7-D99579E93E70}" type="datetimeFigureOut">
              <a:rPr lang="es-CL" smtClean="0"/>
              <a:pPr/>
              <a:t>17-11-2013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16DD-319F-4511-AEF8-3997C6FB3F8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6C755-5434-48EF-AFC7-D99579E93E70}" type="datetimeFigureOut">
              <a:rPr lang="es-CL" smtClean="0"/>
              <a:pPr/>
              <a:t>17-11-2013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16DD-319F-4511-AEF8-3997C6FB3F8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6C755-5434-48EF-AFC7-D99579E93E70}" type="datetimeFigureOut">
              <a:rPr lang="es-CL" smtClean="0"/>
              <a:pPr/>
              <a:t>17-11-2013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516DD-319F-4511-AEF8-3997C6FB3F8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6" descr="0003348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1" y="500041"/>
            <a:ext cx="7143799" cy="6072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CuadroTexto"/>
          <p:cNvSpPr txBox="1"/>
          <p:nvPr/>
        </p:nvSpPr>
        <p:spPr>
          <a:xfrm>
            <a:off x="214282" y="285728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/>
              <a:t>UBICACIÓN CULTURA INCA</a:t>
            </a:r>
            <a:endParaRPr lang="es-CL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7858116" y="285728"/>
            <a:ext cx="1285884" cy="12557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b="1" dirty="0" smtClean="0"/>
              <a:t>UBICACIÓN</a:t>
            </a:r>
          </a:p>
          <a:p>
            <a:pPr algn="just">
              <a:spcBef>
                <a:spcPct val="50000"/>
              </a:spcBef>
            </a:pPr>
            <a:r>
              <a:rPr lang="es-ES_tradnl" sz="1400" b="0" dirty="0" smtClean="0">
                <a:latin typeface="+mj-lt"/>
              </a:rPr>
              <a:t>En la parte céntrica de la zona occidental de América del Sur.</a:t>
            </a:r>
          </a:p>
          <a:p>
            <a:pPr algn="just">
              <a:spcBef>
                <a:spcPct val="50000"/>
              </a:spcBef>
            </a:pPr>
            <a:endParaRPr lang="es-ES_tradnl" sz="1200" dirty="0" smtClean="0">
              <a:latin typeface="+mj-lt"/>
            </a:endParaRPr>
          </a:p>
          <a:p>
            <a:pPr algn="just">
              <a:spcBef>
                <a:spcPct val="50000"/>
              </a:spcBef>
            </a:pPr>
            <a:r>
              <a:rPr lang="es-ES_tradnl" b="1" dirty="0" smtClean="0">
                <a:latin typeface="+mj-lt"/>
              </a:rPr>
              <a:t>CAPITAL:</a:t>
            </a:r>
          </a:p>
          <a:p>
            <a:pPr algn="just">
              <a:spcBef>
                <a:spcPct val="50000"/>
              </a:spcBef>
            </a:pPr>
            <a:r>
              <a:rPr lang="es-ES_tradnl" sz="1400" dirty="0" smtClean="0">
                <a:latin typeface="+mj-lt"/>
              </a:rPr>
              <a:t>CUZCO</a:t>
            </a:r>
          </a:p>
          <a:p>
            <a:pPr algn="just">
              <a:spcBef>
                <a:spcPct val="50000"/>
              </a:spcBef>
            </a:pPr>
            <a:endParaRPr lang="es-ES_tradnl" sz="1400" dirty="0" smtClean="0">
              <a:latin typeface="+mj-lt"/>
            </a:endParaRPr>
          </a:p>
          <a:p>
            <a:pPr algn="just">
              <a:spcBef>
                <a:spcPct val="50000"/>
              </a:spcBef>
            </a:pPr>
            <a:r>
              <a:rPr lang="es-ES_tradnl" b="1" dirty="0" smtClean="0">
                <a:latin typeface="+mj-lt"/>
              </a:rPr>
              <a:t>LIMITES:</a:t>
            </a:r>
          </a:p>
          <a:p>
            <a:pPr algn="just">
              <a:spcBef>
                <a:spcPct val="50000"/>
              </a:spcBef>
            </a:pPr>
            <a:r>
              <a:rPr lang="es-ES_tradnl" sz="1400" b="1" dirty="0" smtClean="0">
                <a:latin typeface="+mj-lt"/>
              </a:rPr>
              <a:t>Norte: </a:t>
            </a:r>
            <a:r>
              <a:rPr lang="es-ES_tradnl" sz="1400" dirty="0" smtClean="0">
                <a:latin typeface="+mj-lt"/>
              </a:rPr>
              <a:t>Colombia ( Río  </a:t>
            </a:r>
            <a:r>
              <a:rPr lang="es-ES_tradnl" sz="1400" dirty="0" err="1" smtClean="0">
                <a:latin typeface="+mj-lt"/>
              </a:rPr>
              <a:t>Ancasmayo</a:t>
            </a:r>
            <a:r>
              <a:rPr lang="es-ES_tradnl" sz="1400" dirty="0" smtClean="0">
                <a:latin typeface="+mj-lt"/>
              </a:rPr>
              <a:t>).</a:t>
            </a:r>
          </a:p>
          <a:p>
            <a:pPr algn="just">
              <a:spcBef>
                <a:spcPct val="50000"/>
              </a:spcBef>
            </a:pPr>
            <a:r>
              <a:rPr lang="es-ES_tradnl" sz="1400" b="1" dirty="0" smtClean="0">
                <a:latin typeface="+mj-lt"/>
              </a:rPr>
              <a:t>Sur: </a:t>
            </a:r>
            <a:r>
              <a:rPr lang="es-ES_tradnl" sz="1400" dirty="0" smtClean="0">
                <a:latin typeface="+mj-lt"/>
              </a:rPr>
              <a:t>Río Maule Chile.</a:t>
            </a:r>
          </a:p>
          <a:p>
            <a:pPr algn="just">
              <a:spcBef>
                <a:spcPct val="50000"/>
              </a:spcBef>
            </a:pPr>
            <a:r>
              <a:rPr lang="es-ES_tradnl" sz="1400" b="1" dirty="0" smtClean="0">
                <a:latin typeface="+mj-lt"/>
              </a:rPr>
              <a:t>Este</a:t>
            </a:r>
            <a:r>
              <a:rPr lang="es-ES_tradnl" sz="1400" dirty="0" smtClean="0">
                <a:latin typeface="+mj-lt"/>
              </a:rPr>
              <a:t>: Selvas del Ecuador</a:t>
            </a:r>
          </a:p>
          <a:p>
            <a:pPr algn="just">
              <a:spcBef>
                <a:spcPct val="50000"/>
              </a:spcBef>
            </a:pPr>
            <a:r>
              <a:rPr lang="es-ES_tradnl" sz="1400" b="1" dirty="0" smtClean="0">
                <a:latin typeface="+mj-lt"/>
              </a:rPr>
              <a:t>Región andina </a:t>
            </a:r>
            <a:r>
              <a:rPr lang="es-ES_tradnl" sz="1400" dirty="0" smtClean="0">
                <a:latin typeface="+mj-lt"/>
              </a:rPr>
              <a:t>de Bolivia hasta Tucumán Argentina.</a:t>
            </a:r>
            <a:endParaRPr lang="es-ES_tradnl" sz="1400" dirty="0">
              <a:latin typeface="+mj-lt"/>
            </a:endParaRPr>
          </a:p>
          <a:p>
            <a:pPr algn="just">
              <a:spcBef>
                <a:spcPct val="50000"/>
              </a:spcBef>
            </a:pPr>
            <a:endParaRPr lang="es-ES_tradnl" sz="1400" dirty="0" smtClean="0">
              <a:latin typeface="+mj-lt"/>
            </a:endParaRPr>
          </a:p>
          <a:p>
            <a:pPr algn="just">
              <a:spcBef>
                <a:spcPct val="50000"/>
              </a:spcBef>
            </a:pPr>
            <a:endParaRPr lang="es-ES_tradnl" sz="1400" b="0" dirty="0">
              <a:latin typeface="+mj-lt"/>
            </a:endParaRPr>
          </a:p>
          <a:p>
            <a:pPr algn="just">
              <a:spcBef>
                <a:spcPct val="50000"/>
              </a:spcBef>
            </a:pPr>
            <a:endParaRPr lang="es-ES_tradnl" sz="1400" b="0" dirty="0" smtClean="0">
              <a:latin typeface="+mj-lt"/>
            </a:endParaRPr>
          </a:p>
          <a:p>
            <a:pPr algn="just">
              <a:spcBef>
                <a:spcPct val="50000"/>
              </a:spcBef>
            </a:pPr>
            <a:endParaRPr lang="es-ES_tradnl" sz="1200" b="0" dirty="0" smtClean="0">
              <a:latin typeface="+mj-lt"/>
            </a:endParaRPr>
          </a:p>
          <a:p>
            <a:pPr algn="just">
              <a:spcBef>
                <a:spcPct val="50000"/>
              </a:spcBef>
            </a:pPr>
            <a:endParaRPr lang="es-ES_tradnl" sz="1200" dirty="0" smtClean="0">
              <a:latin typeface="+mj-lt"/>
            </a:endParaRPr>
          </a:p>
          <a:p>
            <a:pPr algn="just">
              <a:spcBef>
                <a:spcPct val="50000"/>
              </a:spcBef>
            </a:pPr>
            <a:endParaRPr lang="es-ES_tradnl" sz="1200" b="0" dirty="0" smtClean="0">
              <a:latin typeface="+mj-lt"/>
            </a:endParaRPr>
          </a:p>
          <a:p>
            <a:pPr>
              <a:spcBef>
                <a:spcPct val="50000"/>
              </a:spcBef>
            </a:pPr>
            <a:endParaRPr lang="es-ES_tradnl" sz="1200" dirty="0" smtClean="0">
              <a:latin typeface="+mj-lt"/>
            </a:endParaRPr>
          </a:p>
          <a:p>
            <a:pPr>
              <a:spcBef>
                <a:spcPct val="50000"/>
              </a:spcBef>
            </a:pPr>
            <a:endParaRPr lang="es-ES_tradnl" sz="1200" b="0" dirty="0" smtClean="0">
              <a:latin typeface="+mj-lt"/>
            </a:endParaRPr>
          </a:p>
          <a:p>
            <a:pPr>
              <a:spcBef>
                <a:spcPct val="50000"/>
              </a:spcBef>
            </a:pPr>
            <a:endParaRPr lang="es-ES_tradnl" sz="1200" dirty="0" smtClean="0">
              <a:latin typeface="+mj-lt"/>
            </a:endParaRPr>
          </a:p>
          <a:p>
            <a:pPr>
              <a:spcBef>
                <a:spcPct val="50000"/>
              </a:spcBef>
            </a:pPr>
            <a:endParaRPr lang="es-ES_tradnl" sz="1200" b="0" dirty="0" smtClean="0">
              <a:latin typeface="+mj-lt"/>
            </a:endParaRPr>
          </a:p>
          <a:p>
            <a:pPr>
              <a:spcBef>
                <a:spcPct val="50000"/>
              </a:spcBef>
            </a:pPr>
            <a:endParaRPr lang="es-ES_tradnl" sz="1200" dirty="0" smtClean="0">
              <a:latin typeface="+mj-lt"/>
            </a:endParaRPr>
          </a:p>
          <a:p>
            <a:pPr>
              <a:spcBef>
                <a:spcPct val="50000"/>
              </a:spcBef>
            </a:pPr>
            <a:endParaRPr lang="es-ES_tradnl" sz="1200" dirty="0" smtClean="0">
              <a:latin typeface="+mj-lt"/>
            </a:endParaRPr>
          </a:p>
          <a:p>
            <a:pPr>
              <a:spcBef>
                <a:spcPct val="50000"/>
              </a:spcBef>
            </a:pPr>
            <a:endParaRPr lang="es-ES_tradnl" sz="1200" dirty="0" smtClean="0">
              <a:latin typeface="+mj-lt"/>
            </a:endParaRPr>
          </a:p>
          <a:p>
            <a:pPr>
              <a:spcBef>
                <a:spcPct val="50000"/>
              </a:spcBef>
            </a:pPr>
            <a:endParaRPr lang="es-ES_tradnl" sz="1200" dirty="0" smtClean="0">
              <a:latin typeface="+mj-lt"/>
            </a:endParaRPr>
          </a:p>
          <a:p>
            <a:pPr>
              <a:spcBef>
                <a:spcPct val="50000"/>
              </a:spcBef>
            </a:pPr>
            <a:endParaRPr lang="es-ES_tradnl" sz="1200" dirty="0" smtClean="0">
              <a:latin typeface="+mj-lt"/>
            </a:endParaRPr>
          </a:p>
          <a:p>
            <a:pPr>
              <a:spcBef>
                <a:spcPct val="50000"/>
              </a:spcBef>
            </a:pPr>
            <a:endParaRPr lang="es-ES_tradnl" sz="1200" dirty="0" smtClean="0">
              <a:latin typeface="+mj-lt"/>
            </a:endParaRPr>
          </a:p>
          <a:p>
            <a:pPr>
              <a:spcBef>
                <a:spcPct val="50000"/>
              </a:spcBef>
            </a:pPr>
            <a:endParaRPr lang="es-ES_tradnl" sz="1200" dirty="0" smtClean="0">
              <a:latin typeface="+mj-lt"/>
            </a:endParaRPr>
          </a:p>
          <a:p>
            <a:pPr>
              <a:spcBef>
                <a:spcPct val="50000"/>
              </a:spcBef>
            </a:pPr>
            <a:endParaRPr lang="es-ES_tradnl" sz="1200" dirty="0" smtClean="0">
              <a:latin typeface="+mj-lt"/>
            </a:endParaRPr>
          </a:p>
          <a:p>
            <a:pPr>
              <a:spcBef>
                <a:spcPct val="50000"/>
              </a:spcBef>
            </a:pPr>
            <a:endParaRPr lang="es-ES_tradnl" sz="1200" dirty="0" smtClean="0">
              <a:latin typeface="+mj-lt"/>
            </a:endParaRPr>
          </a:p>
          <a:p>
            <a:pPr>
              <a:spcBef>
                <a:spcPct val="50000"/>
              </a:spcBef>
            </a:pPr>
            <a:endParaRPr lang="es-ES_tradnl" sz="1200" dirty="0" smtClean="0">
              <a:latin typeface="+mj-lt"/>
            </a:endParaRPr>
          </a:p>
          <a:p>
            <a:pPr>
              <a:spcBef>
                <a:spcPct val="50000"/>
              </a:spcBef>
            </a:pPr>
            <a:endParaRPr lang="es-ES_tradnl" sz="1200" dirty="0" smtClean="0">
              <a:latin typeface="+mj-lt"/>
            </a:endParaRPr>
          </a:p>
          <a:p>
            <a:pPr>
              <a:spcBef>
                <a:spcPct val="50000"/>
              </a:spcBef>
            </a:pPr>
            <a:endParaRPr lang="es-CL" sz="1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ancient cusco ma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14282" y="674688"/>
            <a:ext cx="8429684" cy="5897583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214282" y="285728"/>
            <a:ext cx="86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b="1" dirty="0" smtClean="0"/>
              <a:t>FORMA DEL CUZCO</a:t>
            </a:r>
            <a:endParaRPr lang="es-CL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usco"/>
          <p:cNvPicPr>
            <a:picLocks noChangeAspect="1" noChangeArrowheads="1"/>
          </p:cNvPicPr>
          <p:nvPr/>
        </p:nvPicPr>
        <p:blipFill>
          <a:blip r:embed="rId2">
            <a:lum bright="-12000" contrast="36000"/>
          </a:blip>
          <a:srcRect t="3796" b="6967"/>
          <a:stretch>
            <a:fillRect/>
          </a:stretch>
        </p:blipFill>
        <p:spPr>
          <a:xfrm>
            <a:off x="500034" y="473075"/>
            <a:ext cx="8215370" cy="5813445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571472" y="285728"/>
            <a:ext cx="857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b="1" dirty="0" smtClean="0"/>
              <a:t>CUZCO : El ombligo del mundo</a:t>
            </a:r>
            <a:endParaRPr lang="es-CL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57</Words>
  <Application>Microsoft Office PowerPoint</Application>
  <PresentationFormat>Presentación en pantalla (4:3)</PresentationFormat>
  <Paragraphs>34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Company>RevolucionUnattended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isabel</dc:creator>
  <cp:lastModifiedBy>isabel</cp:lastModifiedBy>
  <cp:revision>3</cp:revision>
  <dcterms:created xsi:type="dcterms:W3CDTF">2013-11-17T14:52:02Z</dcterms:created>
  <dcterms:modified xsi:type="dcterms:W3CDTF">2013-11-17T15:21:00Z</dcterms:modified>
</cp:coreProperties>
</file>