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9" d="100"/>
          <a:sy n="89" d="100"/>
        </p:scale>
        <p:origin x="-624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656F3-5159-4273-AE47-24009BD67154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C8F63-6649-4FC2-AAB4-F9F1456CEB43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C8F63-6649-4FC2-AAB4-F9F1456CEB43}" type="slidenum">
              <a:rPr lang="es-CL" smtClean="0"/>
              <a:pPr/>
              <a:t>1</a:t>
            </a:fld>
            <a:endParaRPr 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9" name="8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s-E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Haga clic en el icono para agregar una imagen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dondear rectángulo de esquina diagonal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6236BFD0-D349-42C8-BBCB-50A7844D74E6}" type="datetimeFigureOut">
              <a:rPr lang="es-CL" smtClean="0"/>
              <a:pPr/>
              <a:t>10-11-2013</a:t>
            </a:fld>
            <a:endParaRPr lang="es-CL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B8E0D2B7-15A4-4127-9BB9-0700158EAD66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14480" y="214290"/>
            <a:ext cx="5329246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RITUALES MAYAS  </a:t>
            </a:r>
            <a:endParaRPr lang="es-CL" dirty="0"/>
          </a:p>
        </p:txBody>
      </p:sp>
      <p:sp>
        <p:nvSpPr>
          <p:cNvPr id="24578" name="AutoShape 2" descr="data:image/jpeg;base64,/9j/4AAQSkZJRgABAQAAAQABAAD/2wCEAAkGBhMSERUUExQVFRUWGRgZGBgXGB0aHRgaHBcaHBocHBoaHCYeGB4jGhwXHy8gIycpLCwsHR8xNTAqNSYrLCkBCQoKDgwOGg8PGiwkHyUtLCwpKSwsLCwpLCwsLCwsLCksLCwsLCwsLCksLCwpLCwsLCwsLCwsLCwsLCwsLCwsKf/AABEIALcBEwMBIgACEQEDEQH/xAAcAAAABwEBAAAAAAAAAAAAAAAAAQIDBAUGBwj/xABJEAACAgAEBAQDBAcDCgUFAQABAgMRAAQSIQUTMUEGIlFhMnGBFCNCkQczUnKCocFisfAVJJKTorLC0eHiQ1Nj0/E0VHODsxb/xAAZAQADAQEBAAAAAAAAAAAAAAAAAQIDBAX/xAAsEQACAgICAQMCBgIDAAAAAAAAAQIRAyESMUEiUWEEEzJxgZHR8MHxFFKx/9oADAMBAAIRAxEAPwDonCRtiyVL+eK3hTbdcQvE3i9MkmooZqPnVHQMi92KltRHyHzIx47Tb0bN0TeMcciyrRCYlUlJUSGtCsANIY3tqF0emxxZrBY7Y8+8W8RxLG8WVmdsrKN4MwpuFrsMjWRsejKb7MD1xO8F/pRnyYETVNCNuWW8yj/03326+U7fLGjwurI+4dyMHtgjlx1oHFbwDxdBnF1QsbHxo40ul3Vrdb9iLB9cW7ye2MGq0zVSbGRH7DC9FdzhRlofLDbS32N4Q7YeFAYJmGxrfAUjDEEBgmU4O99rwZkvAMSMEBgw1Yq+NZxTFoLMpeSNVIYob1qxGtd1sA/OwB1wxMtQMC9ticZjKySNNLDNmCytRWvKxIjAAFGh11kL1ZCQALGLzh+eLKwcLrRijEWLIA82k/Dd3VnYjffZCJKj54BxG4jxAwwvIqhmVSwBO2wsntewJqxewsXYzM5MWaiQTSgBo47LMfPKpabWGJAUqqaARtJIdPQ4aQWa2rGxJwkJiNwjOajIhv7uRkDatQYfEBv5gVDBTfcbE4Y8USgLCvNkiJlWmjYLdA2CSCGsWQhBsgbEA4pewE4g9cLSOt++MMniacKXMrSCPlzSKgokPmHTSnUBRCA3Ls2xXervfRzhlDbiwDTCiPYg9D7YbVBYkbdcGD3+WHDXthFD6YQrG3b54KsOMQMEGwDEhfpgnU4X5avCGkwwsHLOAq+2DHrgNLt0wBsNh88JUYTzDhTL71gAQVODI6YdWK++C2GAdiVRfXAw6EwMMLKzhoqMmrIHT19vTHCfHXMOYLy5MZV3JdgH1sxPVm1OQPmFH1x3PhTGhjIfpP8ABzTHnRrEAVAkbQzyu2oBFRVHToOoO+5rGkJKMtmco2jiT9dgflY/pthxPkR+R/MYusv4TnlzH2dE1SC7FgBa63RpdPQk9Dt1xs85+h+LL5ZpJZyZRQUIAqaiaA1N5iLO522HTG8ssUZxg5aRmvCU04mSWF9Ji6uT5Qp3Ki/iUrdqdh17DHU/BXj0ZmU5Y3I6iRxKSBqAYUNIA6K3Xvp6b45RxGblXlwdMa/HQ+Jqs2e+9H50O2IULLEwZ7s35FNGjd6ibG4sd/keuOfjz3+x2RxeE9L8Un1+R6YjP92DxybwN+kyCELlpYWji1Npk5msIGewGGkHSCa1C62sY6uUHY7fO8YThKDpkXFvTFDBdcIKj1/njmfj7xXmIsy0EMvKjAjLGP4yT5ioYeYGiuwNURfXCirNceN5HxidPBrAm6bEDbr2H/xjmv6MvEkj5p4czNJIXQcrV0LKLYdPI2gbKNiAe431fiziOllgB0c0KNVsGLOzBUXTGxs6Hs7ECqrcg40yckPty4vsz3E+M8TbMxcpQkKklnbT5xtrTbUCFFkEre2+481nxKTPKSjsrKxGnTpFVR0s3KJPmGxAA6ggUC1ZxDiGuNVNeRmV7MgK2wbcNBW5Wjqq1Zh1xKTNkRZdWjZCGPLYMWU2xOlSVt6BCAsFsWd9sakOrF890fmMCWJ1E6wRYXSCaQb0egHXer3wh+OzprZQaKFzte5umYghuwFV0A3G2J8EhZzGQ7OLbSVbyj1H3e47dTvivOZdA0qLcbkK7ScwhSo3sBAwulU7Hqe+B/AmkJzfHMwYz9piRImDqwOpr0tpY7NvHYK3Vi1JoHZyLgrMVcIisu6EoSRTahTFietkb7G+mCbgr2Y1JWUlWGsuQWstq0csK3m6kDu91sFcbK0HkVXAQ01NINB6G1Md7Dc9diMUmEaJU0WZiR3DoGNMSWkQHZVJNSdaA7dgMV88uZkEivehCxkGp3OgSFEdaY2wdHLAdAgIJsYVmco5MRMOtiVeLUz09G63Qjdb2bsbPtU5jMyQO0pCq2sK2oyHlglhWnlhmvWrlR1KkjdhpW/ANIXm50+DyOsulm5YUWmv47C7C5G6HctsCTjpTJv0xznJcHU5WWd/OUVipbSxDIq0zsuxcAFQq+VNwLJLHogj3IPriZ9j0EI8DR/LCZF98JCk4RI6EBGE6cFCSL74PX7YQwtGGa7D/phZlwkkemHsYZf6YCHbfCQw36/XDZkOGKhTn22GDVsET9MFzBeGBIU++EO3/wA4QsoGFl7G2BALEvuPyweEq3uMDDAh8KhJAxZTQ2O423o/4rEPhh8oxYFdt8Zy7EVPC+AQ5ZNMKKgPXqSfmxNn88OzZQMCrAMPQ7g/MHriaVwzuDhFo5V428CrG8bZaOWR55iW8w0qTZroAos2LNCjjA5vhjjNPE4KOJGDAkeULffofKBRH0x6PN3jL+JvAMObfnURKAKN0rFfh5grcdrFGvkMdGPLxu/YqT5RUPF2/k56/h/LgKpjSmHxVuPr1Ppd98bXgPiqfL6FzFyxClDgfeIO1gfrVruPN+9jNZoHSBoa1tSD1UrsQdqHQg/LAEspiIVQWHw6hsfyxw85eWelPFCS0jr+UzCTrzImV1PcHv6Edj7HcY5j42yL5fNmRog6y6WV2bSqlUCFSdJ38qmu4PscO8Hzko0yJqR2pTpPWh3BFOAb2YH2rri94b46invL5tVjaQlVbpHIASAbJuOypIsntRONI+o54Qnily7RnvBcEmZz0UpVVWPVJqFjWQhjCi7utRPyxeeOcuHzUYkSWVF5TlYr1Af5yqkMOhDEHqNrw/PHLlnYk2K1I9b2F3uviGmgw61v22n8L4rz53cDblwq3t+tJX32Yfni1oPqYcn9yPRmolkQZiOP7ZUtkHSrX5dua7eYXvuDuMWXCsj9xGs8knLU/dh5liAKHqultZIN0D8IrCuKoqZg1aLqslZZE2EA22cd2B+mMrxKxOx0Py5dNSBzIdQU2TZLWSVUjpSWO+NU+Rzfblx5G6my0UnminZHA06uaXDAb0W1mqJB2IIJFijRqczk1VhGn2p4W1F49e5e+tg6iL67dcVRzMsWYiEIUuV0tq2DBVsfD+PrVD8T/LEP/wDy8mZlzDtLqdS3LEaGyaJSwQeWp6G6qm3OE04jxwi36pV+hpVycrXqTMmQEhJOZLejalIoD1uvnhyTIFTQy83LYeZBLKfN2atNnbtio4TWTiAzoSMkmmk0EDbprBIuwSASD6d6nQcQyki+QpIt1aRmQH28qkX7YVui3hSdKSH4QwMVw5lmS9RBnsgbCiUGmtunbFZx+BxGJOQ6aZVJdlcsyvIoVWZkBobHc9sXvB5YzmEaJaXRMCREyj4owBZUDYg/kcPeN5h9gk9nhP050ZP8rwKTujOUaZEhiA4bKEFLynagP7LH+dY1TOe99cZPhH/0EqjryGHSrJSTtjW8ywD6i8J9kMblvAQnCmwNXtWAmhkyH3GAzH0OFsMA/L5YQBV69cEBvg2XucEMMAd9jhLDfbBst79cADb+mGMQR2rCdNemHmF164TysAgtGFacKI9MHfbCACx3gYdHzwMMRD4aBpGLDXQxB4YPKMWAGIY0Nlj6Ybdjvth9qqrwy2EUhi8Hq9vnhVYcjQYYzGeL8typFmK/dv5JT+yx2jf2U/Aem+n3xVtlehN1pFjfc7UK746LmcnHKjI6hkdSrA9wdiMcd8T5h8vK2UJdtPwaQQ0qH4SWuzW6kLVlbvfTjOWPls7vppOT4EziPiNFUqtm9iR8TMdtC1032LDruq72RE4Pw91JzM2neN2RPwhUIEsbLVWU2ofDXthngfDhp1S0HZgif+nGu8zemyArq9dhQO9hxKdFy6ljptMxIbNfrW0R37XKDX9k+mKVL0o2yTpOMf1Z0HgemfLct7PKdlVu4C0UP0Rgu/Wt8Znis0mXnlkVuYVljQOdio5KNoYDqp1bele+NT4Og/zRHP8A4peUb/hdiV3/AHNOIfEeQpzAm+B5Qp9SeRF0ruCL+mDwcuDLwnT2vYZ4hxjL5nJz7KX5TMyEbg8s77jevUdhjAcb4hlG5SwKscgmSmEYArS250i2XVVjuOxxK8SZGi6i2UCo328221gUbBNWfbpYxmuNxxqYbXcOSdJ3ba6Pve1++Lh2kd0sGNY5Sg7/AMHX8hlIPNEZJNcScyZnRY2Cm9J0stBNmPf4aJ3NyMjxOAxiaGRHWKhIqbCNXZeYSAthV80gvbYnttzqGXyTO68woOaWJKkqsgiIVtJBAIFUfMo33BtrhnEYFavszLz6DVmLFGz5gwCgCyaNdTjbhZ41G+8RTZbNh8qZUcS/cuo8xhk30OCAapgLBPWjt5rxH6N+Ox5PKvFOdLJmJFIokkhUvb5/3jFzmsqnLg5Ifl64nouJNrDroQMdyR0Nd/cYyXFOD1mZQX1NIVk0ir1OXFNvs2oJ7UwPyl0otHT9LCMsqi/J1fwdmFkycbgfEZq/10mB4zdTkczVEqgPXpTK2/5YrP0YSasiR+xLKtfUP/x4sfE2VDZXMiz5oZa+ehv+QxiuyJxqTXsRvDajlOOzivrutenfF/wSQPloHNG4ozf8C3jFfo+zmpVU+pG/eyG741/huOstGpu0BQ/ON2Q/7uLl2ZTLFq9MEzCsG6H88NiGuhwiQwcEEwBGRgtJ6/TDAbkTBadsLvesEy4YhkWMKC7nC/mMG59MMYzpNjC3c7YUB8sJN9sAg47s4NEOAvvhZ2wCBqPtg8D6DAw9AQeGsQBixs4gcPHlxN14zfYwM3zwisOMNsMhzhFBlN8EzqilnZVVRZYmgAOpJPbBtJ2xk/HWc5SpI4JhWy2nc69tGx9dxfY/O8OiopN7dELjXj6RpHhyihSqlubIh3IUtSRmi1joWoexxBjykRBnMjShv1mYk3eUbjQlVoF+WlAv4QN7xic1xdp8wHhiIEYJdVt2NG9TFvj0nboAAQB2xfcK42S4c05Y6uXZKRkgXMo/E2xsbXZqtyXNOqPRxYoThzxeOyxmyTPqBVE0qNQbZYohukVAbE/E/ahXQjDvh3wTNnA02YLRrs0RYeZyn6t2Q9EBLNpPxaq20gnQQ5JZpFiWmjFSTsDeuzaoSNiz0C3ogr8QrXc0+mIjo5ck/CMj4V4mUc5Vxo8zBV7RyXqeMHurXzIz3DaewGJ2a4MJjIH7TMV3/sIKPtt/LFT45QaoyIyzuGRwppnQAEVuLdZGUqQbA1H0xD4HxOZGeOrCLHzCX1BZquQLvZOnlk7gatXckYuS8mcU7tFhnOCSQRMyPGqruAYQaG2ok6gSev8ALFJxEK0UizxQksCo0xEOR+ElixSMhjv19LvbGiky7ujffNUm7K+4A2tRsNHQgnfqarY4hNwwSxq0oVXC9WYjfei5sbmwTfqcZ3XR1Yq5esxvFONNNlYsppMaxAKyg9fNWoEje72/iwMpwRIy0q6y6srIJV1pKtkLFSjUS1ae/wAtsW1wpoXWJJEEj2FPLoUSGdtjew8obqBifNxqwh5DhKbS0R1bldiOhFDULFnfsRilKR25seNwqEb+ShZzJIxoq3MjDBXbSbZY3RgCpD18QKqbcggWNTmaCLnIYnVREY5QAAfi1q52Xc7qh+p9cXsmWiePXlCrQNqBVB8JHUoKtSLa0q9zQNsrNvl2izuSmoyCNn80as2tHQgV13FVV2bB7kDbkmmjykpY9o0PhSUFszpvSZFO6lesEa2AQD+E+2LTOZbWhHUMCK9bFYgS52R5jNHBmSG0Bldoo1IUOPhaSySWXsOmH4uLTv8ADk2FHcPNGvT93VjFrZPJvZmPBWS3gC3+FmPsUU/89/XF1wHizI2ZWON8xGMxIVkR00nWA5Ua2GrS7OCVJFjEPg3hiUtU9LEo08tGJ1j+29DUv9kAAjqSNsXGc4keXphCqo8oahQodI06Nt3+Ef2umLk70iWrDzvioRbyQTqSCdKiKRqHVtKSltI7mq9+mLqEhgrqQQwsEb2DuDfocYU8SWJWUUi7F2c6mckdXc9R6X8gKxYeH+KzxZZU5JaKIqqSv92GjJAWlNuSt6R5aYKDYvZuJDVGqPrgrwNR/wADCmfbtiUIZDjBE4UHwlm9sWISVJwQGHVYYaPfAMRWFhTW3XBaP8Xg9RwgBpHUE4WGwQ6dcEEwUABKcDDqrt3wMOhEPhW6jFhpGK/hg8oxYlsZvsBu66YZ2w8cRyvfAihwH8sReLcJjzULwyraOKNGiCDYIPYg74kFqwtVvDCjl/EeCrkY5lCswBsUpHNFqEDMqhFUE0Rtvq63vlOA8OzGdzLrHWotchqkQ/tmh5QCKrcsfqcd1zvD45Y2jkUMjfED3/L+/CeEcEhyyFYU0hjZtixJ9yxJw00kzX704tODqvYPgHCRloFi1ayLLOersTZZvft9BiXmM0iKzsQqqCWJ7ACydvQb4eC4SYb+WJM27dsyMPF4Z35rRSzXvCiwOwRSB57dQgd6Bu9loD8VwTw+YZjmw5V4omAVg3KpGB+IRxudiLLd7rF7lMl9ln5X/gS2Yf8A05N2aL90gM6DtTL00jGgMe2BjjKujES8WIFsCq0AWIIUa6CjULANmuvUVt2icTzUUalDJz0kqg41MDQv9YACuoavisWaqhi78YPT5RCzrrmZ7QW33cTkUNLfiK9u2Mrx7iaiZVK5p1VSx1Oyne96CIaofXAkqOnFyyS0FmGgXYJmLRRanllmVm2PNdmIXUvoTsa2xFl4pEQq6WUhiaLl9NMR2CkE9bH17A6I+GYoco8sryNMyjU5dtSA38IvcqNVWT5vQbDJ8SDyEKjPzXekjBBKKAdSF5RqatIbUGq2qhS3S2tHRjywb4yb/PwT+H8Zdc1Qj2YpqZTSsNYVmKXsabqN/KN6sY0eciCGhJyqljk1eXYOxUkagV+PzURXX1xkclwSZ81y2SyRbuZAeWvrQchWs2q0PXpibxbiMeZy+lyGlTWVrbmaNLKwC3SvGZPKffY1hNMX1MsblUDoCcOINnMTk/OMfkFjAwZyPpmJ69Naj+YQN/PELL8YCxpzMvmQyqqn7sdao02vRuf7WIvG81MctOwiGXURPbySW6ijuEj1DV6ebrW2ErOCkUGS4+WmlOuSTLrYVZZi6uVLBpSD1QtQAJryk9xi3WDMTkFTpU9JJFPSvwJsW7ddI92xM4fwDLxIjaLfQtKekYoHSqnyiulnzbdcO57jXmEe5Y/gQFnI9aG/1NDfrjS76D8hOV4HlcqwY3JJY+8kNkMf2R8Mf8IGJHF8+pRo2beVSqqq6nJIrUFXegd7NDbqMRhw+Z1+8YQJ33DSHvWr4I/pqPoRgSZyGFSI12NWTuWPq7k6mPzOEKrJ0fF5NcavEsYc6aL6mB5btdKCg3UD4j1xZyAEYxvGJ3aES6H0x0Q18sKKK6gD5j8XYVv1w/4a8YRvDGsgaPyqupiCpPQAkMSnT8QA98HHyhNexpSm2DbpWEkncHCSflgRIpBWAfbCbNYLR/i8MBQXCa3wpLvDmnCFYiMYdUbeuEqKw6ZMKxWNajgYerAxQWV3DG8oxYBqG+IHDWGnEw74xZSBJhgDYk9B19B88Okdu+OKeNOJHMzSCRpGjVykUQJANbKTXXUSN/melVpCPJjOsZXPxToskMiurbrR9Dvsd/XqMVnjHjsmWjUISryavNV6VWtRqtz5lH54xv6PuFmCXLtatzOYrAgAgCO43XvZCE72aI7E41v6RMuhyutiA8bXGLAL6tmRb+Ikeah+yMVS5UN67KDwZ4jnaS553dKNg2zUQacIASFU0DVncdALPS4JFcBkbUp79utH/rjknhJraSOSIAhHKH+wXNqTeoAM23TYn0xvuBcQ+z5LU1OBIwUhqDF5BpAYivjeu/Q/FVmJrZpOKSTiO+K/EBycQIAMkh0xg9AatmO+9Df545xH4w4nzC6SSOtmxpUxkjqFGkE9zS2emGfEObzObl1SLJWpuXWrRpF0Y7AsV1NAkAe2L2HIMywwRRmTa0dSEoBbL3Y02SDdm79SLvUUXDFabl4NLxvXJDlzzDFDJyy7+UtEzaGhbzbUJKsiqJU9LxT8Z8VmB0X7c0qknmCCOI0SNqOl69av2vGvzHDy+VaF1BuIx0BsfIR07i6xx/j2eUZgLqUBkR9nC05RSboE/Car1xC2afS44zk+Rfpxpcy6ff5oyiTyE2NMZ3kbSsSofKAlb7suGvEOXjkzGlUn8yjUTa7VZryKOg98M8Mz0QaHXmHSlYPLEVFswFL50OoExn8N3XphHG4svJIpQZyTUDbEy1QO1ERqNhvtt03w6OmCUM7UdKi34hmJp9KuAihA8hujpXUBvIulLskh9m8wQkilr83wqTN8p44py69AwZArMANXn3GmgdtR7bnG78LcAWCCMqHGqpGVmLeYi1LFvMSqkAAmgRYF74mZ6RoIZZFolVZzqBohV6UpG9D88NSro82TpujH8UjCSKkKJE5UfaG8wHLFtqdHjGpi2uje412TW0TKZJZPvdUSKCxCagJGuPlhnZtgQtlVqr7isO8VjzUzM5jWnK6lBEd6VACkvL8IIBoDe99rBb4LxS9KSQNIetnNkKemxXXXb0w31o2hj9HIi+Ms7NykTXMVZvOTISu269D1vc+ZunbcYicF42rJrzEhlZJ0IDSs40JzLNOxCrqEZLHYbb4czZlljhUZdSV56MbQqzCQq4BosQKpbF1Rw54VzGaQOgjg5UrxowbUwAdwl0pUfjUEEjtiPhnZ9tf8a6X9ZsTwqUjXNKsak7iNqv8AjPmP8IGDynFoYVKwx1ZrU1DWb7ndmP5nBZTw3yoI0nksRKEDdyqk6fiJCnTpU1d9QcAcQiTaOMA9OY25PyZt+va/piu0ed2R+LxTcp8xLqKothQPMfQIl9SxAskH2xX+HuOZZmIUaZQdjM4JPbyGlpr6gAHp1wOOTTGdBbGJlLFdJ6i9LCyLs9LHlpdt7xh+LtBqKoupB1HW3C6Tu2/l1IPoe94uKvRTi+PI6FxbN20OrzqZLJ85Ct8S2VBUKKNg+3QXjL+JuFpk5Awag1kqLArUAQV6V5k6bVfTYY0ORz07ZXLMAC6opPMBbUTFQIFg3R6g3RPlN3io49lWzGaUMrFCsW42pACzhb6sXFdzdddJpRdSE4ujZeF5JHykZNt8QB/sqxC2e9KAL71i0Lb45bPEctKqxF4gQHiJGllv4lYeopjXTY7UQB0bg/EefBG56lRqrfzAkN/MH+WG1WzJom/XB3huafSrNpZqBOlRZNb0Aa3xmOG/pKy8rkMrxr01kqy/XQSV+o271hU30KjWxnruMPFMRo5wwDKQVYAgjcEdqPcHEhScZslhgYOj3wknBazgsKJCdOpwMMBzgYoWyHw4DSPlicemIXDh5R8sT9G2M32UhkvQJG5rYY4ZnMwWYO0YZSXf0UiSNgve7VmoV+zeOq8VkhkdxmZFWFToCMSBK4VS5ejZVQyjT8N2TflqNxPw/lvszyZeIaqV42hF+ZSCrBQdLCwCRW4HrRxcZKJcVbog8X4aWRBGulnkQGj0Oqhps2jCywK1RG/oZfiXwd/lEK5ndCpflggNHpvSCV23aibvuB2FRsjJKMuuZkWVGU06SAaLfyo0Veb7tim7dbbvRG3hgVQFA2UBR9Nh/LEJtdFTdSo45x/9HTZNedJNDMCVAQowaXeyljotWbvb0xp/0a+GwuULZhFImHlQmxoPehsL6juLJFasVviCdM/xRYGIMMJ5aoT+sctR2uzvqP7sZx07kDoBt/cPTGkpPplSdKjmvjTwwMugMUxCNrLLIWPkCkm9DAOQxDAspJI3Y3iV+jPMwwkw7I8hIdNiASuuMxvdlCoIqyCQrCgxw54+zYOcyyGxHCyl6GwZ2XSWO9gERiqq2vtiPBLHl3fWdCpLpinVVJy5IVikl7qjF2o/DTMLFA4LtUX+LHs33G2Jy04UFmMUgAAsklGoD1s45rmMnGWUxZXMWhSLUUSFdWlAVIdgwbcGyP7zjpHCeJrMCOkinS6+hrYi/wAJFEH0PqDimyOXEmXaQqXDZmaSrq6nZUPyCqD9BiPAfT5HjmYvi3EMxBcZgWLU6aJXnH3bq4KMeWjbagQRe4avfC5c3JLKxllLgWqGOFiNx0B1GgRe5ONbx3hAny8z+bUqvJGP2ZAodTt1OpR+eK7PcUSWIk5wsCNQWONehFj4nb2xdm8sqc99vsv8l4ojEMZSOUppFEqQNhvvRGK3i3ixJUeMNEVdWQqhaaTzKwIAjGkH3JoXjIcJyyiRycvLMGKsHWNbTaja6RanY2tm9Vjvi4lziREAoYUAtmZk1svXyrq+7HufN6AdcNJI5ZYWpuKKYcKdgomjnZmO8iTF21KL80SgKFbSRoW66V3xGz/DIg5MeXgHL3Y6nCH99ZCTAVAJIbre2roNN4fyxcR2sYESBtEhGzPqFkU1+XmfVsXA4MhlEvMhVwFBVL0kKSVtfKCVZiRY6/Sq5EqTg9FFwyB0gjzGmNYYJ5CI0RlNNIdepXAOzbDYbVsKxHh4ZLF9qZBqWNX0G/xRusqiuu4UHGryDx8nMrKwKHNOCa/aaM/TcnE1cqgzLqo8rIGkH4Q16Voe6hr+QxhLuzsx/UNYXCvD/b+tkWaB5lLPMIiwtKAar3HxCvToL98ZuLjkkJQtEJPiWSbzEiqplv4a3taAPatwLbhOSmeJETQBFqhLtdnlMUB23awFPbr1wqbgcCK5aZrIOrl7IvdiU3672bv3HXFpHLGUemZLifHJpc3GFfZzy2pAyLRui2oHWqkk6QQNRG+mzZZnwIUBnkYSKrh3RUo6dmfYHzDYWoo0GF9Bik+3IGy7KBG0csbNCpBUI/k1gdtioJ9Tvexx15SKGK5NM0zehJLowvE43kB0ShCWBtFF1RGlwApKmwdWlht3wmKMSvFJpduUj+aOJgB5lU/ESPwsPKDsTsOuLHi3LTXEhCyEhI6qwXAIsdgoY7/spWHeF8XWQyQlirVpjlRdIbY2FWyEdCCK2uhWD4FOV00YzxZNI01orsrINgN7VXUMR1oM3xeh741HgHJGPLtsQrPaAnqFULqF9iR171ffFpwThCxxGMkyE2CZFAtTtpI31bUN7/piTlcsImEe4WiEF3oobqL301uAelEdKAd6oynptFV4t4mYYKAP3pMZN1pBVrI99j8utGqxhuLZOPlvMDZLAodh1B2HtVH+eNn46nVIoSaJMy0L02dLfivb69enS8YTxHxaJiY2JtWYOFs6SNgRWzKVuq9e2Kito1h+B0az9HnFeZC6G6QrR7AsDYHtsGr1JxtoprGMN4H4zDy+QqOtNtIV8khboNX4XoBQpq6FdaxtFWsRLtnPKLTpkoeuAv54bjwZ64iiAzEx7HAwYJweGBD4Xsov0xNfEHh3wjEyVqOIfY0ZfPK6SNIoYrzZFagTo1LC1kLvpJUg/TffDGQ44Y0VOflmCDTRBjO3/wC01/o4Qn6Rcqs0kA5hkLykEKCp030ptR2U9sWPD/G+UlCEzKjMPhfUlEDcW4A2+eKp9mu0qkiJxLiM+YiCoIgCyl9Mge1DBqDaao1VEA7jpW6MjxeZIM9nJmoLsig+UFAfh7VzG02Otbk9TdZpY5Wh2jkGp+ysK5T36jqV/ljLfpK4ijRxZFWXXPLECoNFY9YrYdLJFfL5YErdAqb6M54P4nHHpdVDTsS7uVJA1WsaWBbMWN0oO53IONhD4zl5gVkFkkKGjmXXQs1Sk7D1GMtxPL6sipib7zIsDRO+mMgmNvQ0oNdyBi44nxFI5srNJq5ZEwuiSpaNWDEVdBVYH0u8W97Oik75IQZWn+0zMqgqYCQH16QJoNiaBBqNjRANHEpvBjZhpZkKWZirrILtUNDSaOnv2rpiVnI2aPOwpZkkEc6CviCiNHW/Uctdu2sYm+AWmKS8xWUEg7qQS5vUa9aCk7dT63jNv2Im/S/0MpDwLPxyqWgKJESoljcNIkW9KpVtbr0oe3TtjS8B43y15UciyJFSFJQY3BO9atCknc9UNnuMXPiaa0SLpzZEU/uKeZJZ9CqFf4sQfFPByYjIiqZojzEJF2y76d+gYWp9jgbtkKSl2W+QzqzIWS1YNTKw3BAGxFkbrpIrqCDjMZLiLxwGAzRLymkhKsoJCozKt6pBdoFPTocSV4sF5OaUqsMgRW1nT5WFo2/XS5Iv0c+mIeW8QRtPm+VPSB0dm0NXmjRTVML8yd/Xa8JD4u7RmVmdQxR5GI7iIVXzAIOKfIZYz5lVcSlSd6pTp69dPl+eNzxRhmYWaNnl6i1jNX1o2WII9KxkfDPD5Bm65cvlFnbSaOw/B3v03xb0epiyqWOUvJsoeCvzUaMuIxQZWdAxUfh1Iw1KfcEg3RxbfY1B/V6v353YfzZv7sMQhunJcbD8dX1+WLGKQ7fdr8i+/wDvHCuzyHEjZHg4my+ZQgKGzEtV02KD8tSnFpDEVncH8ao17/gGki/qD9cRvC5ZsuGddJd5nI60TNJ3vfFuGF7/AOPriH2Lm1Hj4/1/BnMzBKJ5kQEhisyC6UllCPbegZAdgfj98EOGRENzWMrMCrIpIQdiNtz33v6DEnxEH+7cGqcK1G/u5CEbfsNXLbcj4RgLwxlos6oPQdfzO35A/PGqZK6MV4o4MqxahbtQCho112vmsSLpsKAbJX+/HQOF50SQKymwR/T/AB/PGZzBBmYxgsUqJe5Nle57sxG52AA6VvQcPlmyUSzqw0SUXhuwS52CDtV9PQXfUYH2dnB5IJXvx/BqM5w8HNCRlUnnFQ10w/zcCvcXq/LEHKcLsOdHMUqPOhVXj12WQKRVjYgj279bHKztNGz2B94XAIBohuxsXYFWL+WKPJZzPxwzGOM6mlkdEqM3qc3Z12K/pthcbZilr8izzEIaNlkklphREyBrFgm2VRV9L1YVkY9EihCTGjoKDFlBKyagrNvsGWxdfXETN+K8zBAJJY2Lkm4+U67X1Drt6d++H8j4tilWNtDIDIos7rq0sSoY7X7YqmEovfwNfpB0OqIwvSsste4XSl/xMSP3cZPwLlguaVJIwdaElWUdQCytRH7JX537Y2/ibhbu2sR85Gj5boKDgAkgjUQGG5BFg9CMY7gMXJ4siGN0G9KworcQ2oEgDp379MV3FocGkl77/wDDpP2EaNJ+H0G35V0+nTAycrUVc2ymr7sPwt8yOvuGw8JAcMuPvL9U/ubb+8/niTC7JQOFg+mGozh5euESwc0+hwML1fPAwCIXD18gxNTc4h8Ok8u2JXeziH2MqMjkIWitootT2X+7XdtRDXtubvEKPgWWGZI5KKeSCpQaCDrdXopVWGUH12xc5GOw/wD+WX/+hJ/2icM5mH/OIm9VlQ/XQ4/3D+eEXZy7xDCeHZ9EyLOryx6KbdVLsVu9IFgaDZur69MSuEeBQ2YppTJMUaZpWBPmEkYBHcHd6JNnfp0Go8WQKM1lnI6Rziz7GKrPsC/ys4tvC+VVYeaRTTDmMTsdP4AfQBK27Et6nGjm0qRtLcLfbMvPwsIk8Wzas1GWNadWqSJztZrcsPpizg4amZlfm3y4wY1rvI6ESG+4WNwterNe4FQn4hrmPWi7znsdJ1rGKO4Y+UgGvhONJ4NiiOWQqytIfNKNtSu51MGXqKJrcbgDE2VNuMUU/B86IniklahGJ4pGPYoptj33MV9/iGJfGvFkiuyQqyUPikiYFjTVpBruOvTp67VfivIymCdmy8i2/MJtaWmWt1ezajfY2SfWsaHj3DzIwaMrYDKVP4vMDQN+U7Gidt9xtgVeTOe3ZVqWzNCZmbUmqNqXYMosgAUDTAWbPUdBvKWZ4fIjEkkaRZcBSRZKsaNeY+g2v3otc0ZGkyIpBAPKqu1EshA3Gm/l1FE0nGhMgY6pS66iruGLIwBZdNpQG9E2Bvh/b+SlJVVF94k4ZEmWZgApRGTTuRIGOyMbutVFSK0kbbWMYKDjbROTGQCSA2kUNq2IPTSxv95bGOo5jLK0CyTSAeQBt/IGu9e3U3tX5YzM+VysbLKEaVC6oGK1qQRjVsxUmmGq67dd8ZX8HpfTzgo8ffwWOT4TA6J90qlQqgNbOLFimBvuSGs/TEfMQtCX2lmlCjTbtYRmGgXfnbUJQFYEsTGDYxO4RnMpEWVSU67sLBVTdalZlpAas1g/8mo7XOFZy2obdHKA0p/sRsqL0o8xupw4trs5MyV8YkjjPGUgTWYpG3oAzQXZutkLHBRcVZlB+zyDpsZCOoB6p8+uC4lwvmoFaXMlPTmFgNv7QJ2sirw7HGzkFJi2nfSStEkULCjbuB1HU0SNr5a0Yxx/9iw4Xx1IYY4QslxooIMcjn0u0BBBIPfEseICeiP6fqZf6qMMcHsvK7IaAVNNC9gWLHfcEtpHbymuuJWe41FAheQKiit+9ntpAsn5YEYSSTpETNcVZ1ZDBIwYFWDctAVOx+KTUdvbFXlTmwFDxKx6F3nALV+Lyo+5G5363jQxcUikQOpDK1EFRYo9MZ7ini+JmMMd6twWIvT1B0IttI2xrYDvfS2mxxjZH4FO7SKSqsGLy0r3tqNWWVRuSv5HFVxrKl1WJ1kHJkQHSqsSvRCBZFlGFiv2hjR8EYLzGEZRBywrOCmyqbHmANAnr6k4jcUuV9cIBZVWn3AZ0k1KL6kDzAsNvNtdYaOiM/Xoj5bxrlI41jbmrpv9YFBO5LG9RJJNk7VZ7Y0HDc0Gy6MpLWt7rYs7t6H4rxR8XzYky+tgVV5Argm9H3ulrrrTCrHXFzNxqBiSJY6/fI/2Tt0w0yZR5L0phxzXI9agqkLsABsLY9R3YD6YYzXCoJMzE5jTUupwaAoAAAtXxeYirvofTELh/FYir/fKPvZttYArmGq8w7VveLTh0qyNIwKsAUUGwbGi+oJ7s354bMpRaW0WgmxznxrGozbPEW1qE1gGjqIoBe3wBDR7nbfHQd9umObcJy32mZVexzGLOb3PxM1el1p9h06DCviXhgm3JvouPCfj9ZtMU5pjssh21Edm32Y/zxrEFyMb2VQK9zZJ/LTjmMnBVmOlFVZNZQA+XfUQVavSjXpQIxuvDuTkWEc1mL2fiFGhQUV+6Bhun0LJGnsu7w8mGI1Nb4lKmwxBgxQAwMGo2wWARVcOnFDExprodMVmTlVVFnfEkGzY3+eE+y0tGSbxdnIDNH9jDctnZmEimgxMg6N+yQa674XxHjfEiYj9mhXzEr94Gv7thezkVTdem49RiRlOD52NmC/Z2DOztI5kDyEnqwAIU1Q2sUBQA2xHzOTzCgIuXmAQEqquulLItY5EYMFPXQ6ldhSrQw9G6mlXpRWt9vzs8cM3KXQxLgHcRstP0XdWU0DZ39xt0eXLh1dboMCLHYEEbe9HFCnhbmKjGSaN638+srv+FyAwPToa9V7Y0GVi0Lptmq923PXucS2Tkny2jHT+AZmfWMxGrAUH5bEtvfmQsFIvet+9VisynhrOSpFLGuTcOgJd10vp/Dty2A2rsfpjo8/Qj2xn/DOf05DKk2fuY9u/wC8NPRLyTl5Iv+QM6YJcveVVJN93mkq9NhfKoUEgmugs0KoYkyQ56yCMkO9/fb4sE4sdW4FHp6+/bDxzgIII/rYwrYJMqhHnAPNHlG9KklX+RjNYdbhcrC2hy24IP3rkEHt+p/xvicJhdYU2eI2AB+XbCthT8FRyHyqhXVOSaCNzCdB7IxZRsTsp/hO9E57MZZkOgKpbVGtkyD7tS1m1iZaZSFbeyQbGL7NymeVQy3BHvpP436UfVV/mfliNxGeRGJWRglxD8BovJR3K2aWu97jrgo6sfKNU9kPhEUy5iMLEmhVkhX7wEatRPURX5lA+IUfnievhaaM0oCrY2MuwpdIr/N+woX12Fk1hTO/Mq1lDM4GwVgFRTWsHZjZ9PmMV2RnmizQCEebyENsCt2NrBsdibO5FnpgIzSlJp/BoYOBFQS6o29kvKX97OqGh8hQGK7NRFwzoNDkhI9tJ+EACivw6gzUy9LNDGkfTIhRiKYEMAxHX0INjFXn4zDpbmK6qQQxIDqdxbVQdaJv4TVnfrg2YxlvY3Gs0OnmlCLCq6BgRe1MGBFFqHUiyNh2ZzvDTmSyk8xqoFgFWK6/ZHxEV+0a9AcWOTzqZqD7wpueikiqIIo3ZojqPT5jEmKNI1pSAoJPXqb3PuSe+DYX+5Bi4dPGgRBlyFFDU0gJ7kkBTW9nAjizJO65e+3nl/wDbxOOaAGxJ9On9+GpuIqK9/wDH9cPZGyDxPhU0gorECDYKzOK3B7wkHp398Ro/DshH3gWT0JlY0CKIrlqD8yL/ACxbDPA9QRhxc2vvt7HD2FtFATBGNNxHRsIzIfUihGsXm7jYHFJmPDiCLWEZXMinQJWHleQDT6Cgew7HGmzkMZbVTC+oUsoJ9wpHt88MngmXYWI0Uj0VQbvY2Rd4ZrGco9Myk/hyNpNKB9tRbRmNe5I0gkpQJ8x6/ltjR+BoVjR4wrK4Zi+oqdVOyahp7eUDt2xIj4YmyuWc+tlR9QpHbufnthni/EVyZiaKIyUrx6EO9Wjk3ROwVjZHffucPsJ5ZSXFts0UzUCewBJ+QF4x/grh55rMSDojQfJnFn50o/2sN5zx28ylIIGOoEMVDTUCKIHKUpdX1b6YHh/jPISUvFILZSNSlDq0gFTrArYA374H7DjFqD+QuOjRmZQvlOuKRT3uk3H1VvyONn0vGF4pmGzJaUq6rpCKY0eShZINhaJs9hXbGv4e8hiQyfHpGrat++3bDFk/Cr7LCN6XDyy4YiXbDuj5YRgxZl9sDAC+4wMAis4dl6XZcWKw4GBhSWxcnQtIsOCL2wMDECbFhMKWPAwMSOwMm/tjnuS8RR5eGOBklLRAoQAh+EkDcyC9qwMDDiXEn5TxAsm8eXnevTkj/emGJM7SNVZOc0bBLwDsR/5x7HAwMDlstNgQ5n/7Qge8yf0vDo+0HrAqDrZlB2/hU4GBh2FjjZPMEbpD9JG/rGcMwcIkCkGJLLa95Cw1WKNlL2odu2BgYLEpMey3BpFv4LLM27E0WNnfQNu3yxNh4dIRR5e3rqP/ACwMDATKbY6/CHO+pB/CT/xjCP8AJB/bX/Q/7/lgYGCyOTFDhBr4h/o/9cI/yYwFBwP4L/4sDAwWPkxI4XJ/5i/6s/8AuYak4LIaPNUVvtF/zc4GBgsOTAeDuOst/OMfypsPJw1wB51v10f9+BgYYm2E/DHI+Nf9X/34hJw2UH9YpPpy/wCuvAwMOxqTJQyB7st+oT/mcRF8OsZUdpQQhJAEYXqGHUH3vAwMO2DZaOlD2wy0XqMFgYEJMMQjpgLCBgsDDHY6I6A3xJhSxg8DAIcFYGBgYB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4580" name="Picture 4" descr="http://civilizaciondemayas.wikispaces.com/file/view/religiooon.jpg/305172326/religio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143116"/>
            <a:ext cx="5143536" cy="3435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85786" y="1500174"/>
            <a:ext cx="73581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/>
              <a:t>   Los mayas practicaban rituales en los cuales participaba todo el pueblo, mediante danzas, cantos e ingesta de bebidas preparadas. Éstos ritos eran dirigidos por un sacerdote . Se practicaban diversas técnicas de sacrificio para honrar a sus dioses. </a:t>
            </a:r>
          </a:p>
          <a:p>
            <a:endParaRPr lang="es-CL" dirty="0"/>
          </a:p>
        </p:txBody>
      </p:sp>
      <p:pic>
        <p:nvPicPr>
          <p:cNvPr id="23555" name="Picture 3" descr="http://2.bp.blogspot.com/_poTKC38if4o/TLdNkKaN5uI/AAAAAAAARkM/YQmwPB_NyQo/s640/20070717klphisuni_160.Ies.S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857496"/>
            <a:ext cx="5286375" cy="3438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28662" y="1071546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Algunos</a:t>
            </a:r>
            <a:r>
              <a:rPr lang="es-CL" dirty="0" smtClean="0"/>
              <a:t> </a:t>
            </a:r>
            <a:r>
              <a:rPr lang="es-CL" sz="2400" dirty="0" smtClean="0"/>
              <a:t>rituales practicados por los Mayas</a:t>
            </a:r>
            <a:r>
              <a:rPr lang="es-CL" dirty="0" smtClean="0"/>
              <a:t>: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857224" y="2714620"/>
            <a:ext cx="714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/>
              <a:t>Automortificación: Dolorosos atravesamientos de la lengua.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Mutilación y cortes: Estos se realizaban en distintas partes del cuerpo para extraer sangre.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Extracción del corazón : Estos se practicaba principalmente con rivales capturados.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Decapitación y despeñamiento: Consistía el cortar </a:t>
            </a:r>
            <a:r>
              <a:rPr lang="es-CL" dirty="0"/>
              <a:t>l</a:t>
            </a:r>
            <a:r>
              <a:rPr lang="es-CL" dirty="0" smtClean="0"/>
              <a:t>a cabeza y botar personas por las escaleras de los templos. </a:t>
            </a:r>
          </a:p>
          <a:p>
            <a:pPr algn="just"/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00034" y="928670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 </a:t>
            </a:r>
            <a:endParaRPr lang="es-CL" sz="2400" dirty="0"/>
          </a:p>
        </p:txBody>
      </p:sp>
      <p:pic>
        <p:nvPicPr>
          <p:cNvPr id="6" name="5 Imagen" descr="http://www.latelanera.com/images_bank/ilpozzo/2013/02/sacrifici-umani-may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429000"/>
            <a:ext cx="2428892" cy="18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https://encrypted-tbn2.gstatic.com/images?q=tbn:ANd9GcRWKDR4A1xhinEzR7prPapNSL72H-LGROIVajjhlfD1rh1KTGJFy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429000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https://encrypted-tbn3.gstatic.com/images?q=tbn:ANd9GcT0RbbX8IzfIs58WQyOIJYJBhePhRtimXQTSVY_R903kl80IgWrm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429000"/>
            <a:ext cx="257176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714348" y="10001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Sacrificio con extracción de corazón :</a:t>
            </a:r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642910" y="2000240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/>
              <a:t>Este era uno de los sacrificios más impresionante de los mayas. Y que consistía en extraer el corazón de un hombre vivo. Este rito era realizado por un sacerdote con su cuchillo sagrado. 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28662" y="1071546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Video de sacrificios Mayas</a:t>
            </a:r>
            <a:endParaRPr lang="es-CL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928794" y="2571744"/>
          <a:ext cx="5000660" cy="1714512"/>
        </p:xfrm>
        <a:graphic>
          <a:graphicData uri="http://schemas.openxmlformats.org/presentationml/2006/ole">
            <p:oleObj spid="_x0000_s1026" name="Objeto empaquetador del shell" showAsIcon="1" r:id="rId3" imgW="2255040" imgH="4302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ción">
  <a:themeElements>
    <a:clrScheme name="Fundició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undición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undició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537</TotalTime>
  <Words>155</Words>
  <Application>Microsoft Office PowerPoint</Application>
  <PresentationFormat>Presentación en pantalla (4:3)</PresentationFormat>
  <Paragraphs>15</Paragraphs>
  <Slides>5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7" baseType="lpstr">
      <vt:lpstr>Fundición</vt:lpstr>
      <vt:lpstr>Paquete</vt:lpstr>
      <vt:lpstr>RITUALES MAYAS  </vt:lpstr>
      <vt:lpstr>Diapositiva 2</vt:lpstr>
      <vt:lpstr>Diapositiva 3</vt:lpstr>
      <vt:lpstr>Diapositiva 4</vt:lpstr>
      <vt:lpstr>Diapositiva 5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RITUALES MAYAS</dc:title>
  <dc:creator>EDUARDO IBACETA</dc:creator>
  <cp:lastModifiedBy>isabel</cp:lastModifiedBy>
  <cp:revision>34</cp:revision>
  <dcterms:created xsi:type="dcterms:W3CDTF">2013-11-03T14:49:52Z</dcterms:created>
  <dcterms:modified xsi:type="dcterms:W3CDTF">2013-11-10T18:12:21Z</dcterms:modified>
</cp:coreProperties>
</file>