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61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42B17F-D946-4E4D-B175-AA5656285C38}" type="datetimeFigureOut">
              <a:rPr lang="es-ES" smtClean="0"/>
              <a:pPr/>
              <a:t>10/11/2013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2706F1-E0F0-4BB4-908C-65F8001CB7C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687744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706F1-E0F0-4BB4-908C-65F8001CB7C3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305425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10/11/2013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10/11/2013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10/11/2013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10/11/2013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10/11/2013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10/11/2013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10/11/2013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10/11/2013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10/11/2013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10/11/2013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10/11/2013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10/11/2013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/>
          <a:lstStyle/>
          <a:p>
            <a:pPr algn="just"/>
            <a:r>
              <a:rPr lang="es-ES" dirty="0" smtClean="0"/>
              <a:t>La religión influencia la vida de Los Mayas y los ritos agrícolas, en las ceremonias  públicas, en el arte y la cultura .Su importancia fue muy grande. Los mayas adoraban a varios dioses .</a:t>
            </a:r>
          </a:p>
          <a:p>
            <a:endParaRPr lang="es-ES" dirty="0"/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 RELIGION</a:t>
            </a:r>
            <a:endParaRPr lang="es-E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546" y="3857628"/>
            <a:ext cx="5040560" cy="263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7375599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 smtClean="0"/>
              <a:t>Adoraban a los dioses de la naturaleza todos los días. Sin la ayuda de estos importantes dioses no habría cultivos y todo el mundo tendría hambre.</a:t>
            </a:r>
          </a:p>
          <a:p>
            <a:pPr algn="just"/>
            <a:r>
              <a:rPr lang="es-ES" dirty="0" smtClean="0"/>
              <a:t>Ejemplos:</a:t>
            </a:r>
          </a:p>
          <a:p>
            <a:pPr algn="just"/>
            <a:r>
              <a:rPr lang="es-ES" dirty="0" smtClean="0"/>
              <a:t>Dios de la lluvia.</a:t>
            </a:r>
          </a:p>
          <a:p>
            <a:pPr algn="just"/>
            <a:r>
              <a:rPr lang="es-ES" dirty="0" smtClean="0"/>
              <a:t>Dios del maíz.</a:t>
            </a:r>
          </a:p>
          <a:p>
            <a:pPr algn="just"/>
            <a:r>
              <a:rPr lang="es-ES" dirty="0" smtClean="0"/>
              <a:t>Dios del sol.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DIOSES DE LA NATURALEZA</a:t>
            </a:r>
            <a:endParaRPr lang="es-E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481994"/>
            <a:ext cx="2952328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477976"/>
            <a:ext cx="2040632" cy="260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9148496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 smtClean="0"/>
              <a:t>Los Mayas practicaban sacrificios humanos con los jóvenes de las tribus enemigas y cuando lograban capturar a un jefe importante, éste era reservado para una </a:t>
            </a:r>
            <a:r>
              <a:rPr lang="es-ES" dirty="0"/>
              <a:t>c</a:t>
            </a:r>
            <a:r>
              <a:rPr lang="es-ES" dirty="0" smtClean="0"/>
              <a:t>eremonia especial de decapitación.</a:t>
            </a:r>
          </a:p>
          <a:p>
            <a:pPr>
              <a:buNone/>
            </a:pPr>
            <a:endParaRPr lang="es-ES" dirty="0"/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SACRIFICIOS</a:t>
            </a:r>
            <a:endParaRPr lang="es-E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546" y="4071942"/>
            <a:ext cx="4306800" cy="2596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78915767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Los Mayas creían en una vida futura .</a:t>
            </a:r>
          </a:p>
          <a:p>
            <a:r>
              <a:rPr lang="es-ES" dirty="0" smtClean="0"/>
              <a:t>El pueblo enterraban a sus muertos  bajo el suelo de sus hogares, de esta manera se podía vivir con sus padres y antepasados.</a:t>
            </a:r>
          </a:p>
          <a:p>
            <a:r>
              <a:rPr lang="es-ES" dirty="0" smtClean="0"/>
              <a:t>Los nobles eran enterrados en tumbas .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AFTERLIFE</a:t>
            </a:r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1801379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 smtClean="0"/>
              <a:t>La vida cotidiana y la cultura maya se envuelve alrededor de su religión. Los sacerdotes decidieron casi todo en la vida cotidiana de los mayas. Los sacerdotes decidían cuando plantar, cuando casarse y qué, para el sacrificio.</a:t>
            </a:r>
          </a:p>
          <a:p>
            <a:endParaRPr lang="es-ES" dirty="0"/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SACERDOTES</a:t>
            </a:r>
            <a:endParaRPr lang="es-E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149080"/>
            <a:ext cx="3240360" cy="2708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97183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s-E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14290"/>
            <a:ext cx="8208913" cy="5879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5132977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159</TotalTime>
  <Words>204</Words>
  <Application>Microsoft Office PowerPoint</Application>
  <PresentationFormat>Presentación en pantalla (4:3)</PresentationFormat>
  <Paragraphs>19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Concurrencia</vt:lpstr>
      <vt:lpstr>LA RELIGION</vt:lpstr>
      <vt:lpstr>DIOSES DE LA NATURALEZA</vt:lpstr>
      <vt:lpstr>SACRIFICIOS</vt:lpstr>
      <vt:lpstr>AFTERLIFE</vt:lpstr>
      <vt:lpstr>SACERDOTES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RELIGION MAYA </dc:title>
  <dc:creator>usuario</dc:creator>
  <cp:lastModifiedBy>isabel</cp:lastModifiedBy>
  <cp:revision>22</cp:revision>
  <dcterms:created xsi:type="dcterms:W3CDTF">2013-11-04T21:17:07Z</dcterms:created>
  <dcterms:modified xsi:type="dcterms:W3CDTF">2013-11-10T18:11:11Z</dcterms:modified>
</cp:coreProperties>
</file>