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BBEC05-42A9-4397-9DCD-A6373163AC0A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F9DB12-B63D-40C2-83A3-8A3C0EF6D6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Los Aztecas</a:t>
            </a:r>
            <a:endParaRPr lang="es-CL" dirty="0"/>
          </a:p>
        </p:txBody>
      </p:sp>
      <p:pic>
        <p:nvPicPr>
          <p:cNvPr id="2050" name="Picture 2" descr="Los Aztecas: La Construcción De Un Imperio (Documental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528392" cy="33123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31162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88024" y="-243408"/>
            <a:ext cx="3312368" cy="817160"/>
          </a:xfrm>
        </p:spPr>
        <p:txBody>
          <a:bodyPr>
            <a:normAutofit/>
          </a:bodyPr>
          <a:lstStyle/>
          <a:p>
            <a:r>
              <a:rPr lang="es-CL" dirty="0" smtClean="0"/>
              <a:t>Los aztecas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518264"/>
            <a:ext cx="4474840" cy="4709120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Los aztecas representan un imperio importante y poderoso de América precolombina.  Su imperio cubría mucho del centro y sur de México desde el siglo XIV hasta el siglo XVI.  Su estado era altamente organizado, como su capital, Tenochtitlán .  Su sociedad glorificaba la guerra y también exultaba los múltiples dioses que formaban su religión. </a:t>
            </a:r>
          </a:p>
        </p:txBody>
      </p:sp>
      <p:pic>
        <p:nvPicPr>
          <p:cNvPr id="1026" name="Picture 2" descr="http://quhist.com/wp-content/uploads/2011/07/sacrifcios_humanos-aztec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44824"/>
            <a:ext cx="2977505" cy="4397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49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44008" y="-387424"/>
            <a:ext cx="3528392" cy="936104"/>
          </a:xfrm>
        </p:spPr>
        <p:txBody>
          <a:bodyPr>
            <a:noAutofit/>
          </a:bodyPr>
          <a:lstStyle/>
          <a:p>
            <a:r>
              <a:rPr lang="es-CL" sz="2600" dirty="0" smtClean="0"/>
              <a:t>La Sociedad Azteca</a:t>
            </a:r>
            <a:endParaRPr lang="es-CL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2287" y="1412776"/>
            <a:ext cx="3053114" cy="4992950"/>
          </a:xfrm>
        </p:spPr>
        <p:txBody>
          <a:bodyPr>
            <a:normAutofit/>
          </a:bodyPr>
          <a:lstStyle/>
          <a:p>
            <a:r>
              <a:rPr lang="es-CL" dirty="0"/>
              <a:t>La sociedad azteca estaba compuesta de tres clases distintas, incluyendo los esclavos, la plebeyez y la nobleza. </a:t>
            </a:r>
          </a:p>
        </p:txBody>
      </p:sp>
      <p:pic>
        <p:nvPicPr>
          <p:cNvPr id="3074" name="Picture 2" descr="http://4.bp.blogspot.com/--ktgf32I1Fs/UXcuOFgdjsI/AAAAAAAABLA/pe_OMqh8erM/s640/Sociedad+Aztec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08720"/>
            <a:ext cx="5018162" cy="52649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842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http://organizacionsocialazteca.files.wordpress.com/2009/06/221473020lamina-socied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920880" cy="56260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04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39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Los Aztecas</vt:lpstr>
      <vt:lpstr>Los aztecas</vt:lpstr>
      <vt:lpstr>La Sociedad Azteca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Connie BieberHoranStylesTomlinsonPayneMalik</dc:creator>
  <cp:lastModifiedBy>isabel</cp:lastModifiedBy>
  <cp:revision>8</cp:revision>
  <dcterms:created xsi:type="dcterms:W3CDTF">2013-11-05T22:19:07Z</dcterms:created>
  <dcterms:modified xsi:type="dcterms:W3CDTF">2013-11-10T18:16:38Z</dcterms:modified>
</cp:coreProperties>
</file>