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5EC9488-8DBD-4FB7-8DEF-8BE7900428FC}" type="datetimeFigureOut">
              <a:rPr lang="es-ES" smtClean="0"/>
              <a:t>06/11/2013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F357DE8-2FB9-4793-9832-C248223A7606}" type="slidenum">
              <a:rPr lang="es-ES" smtClean="0"/>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5EC9488-8DBD-4FB7-8DEF-8BE7900428FC}" type="datetimeFigureOut">
              <a:rPr lang="es-ES" smtClean="0"/>
              <a:t>06/11/2013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F357DE8-2FB9-4793-9832-C248223A7606}"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5EC9488-8DBD-4FB7-8DEF-8BE7900428FC}" type="datetimeFigureOut">
              <a:rPr lang="es-ES" smtClean="0"/>
              <a:t>06/11/2013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F357DE8-2FB9-4793-9832-C248223A7606}"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EC9488-8DBD-4FB7-8DEF-8BE7900428FC}" type="datetimeFigureOut">
              <a:rPr lang="es-ES" smtClean="0"/>
              <a:t>06/11/2013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F357DE8-2FB9-4793-9832-C248223A7606}"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5EC9488-8DBD-4FB7-8DEF-8BE7900428FC}" type="datetimeFigureOut">
              <a:rPr lang="es-ES" smtClean="0"/>
              <a:t>06/11/2013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F357DE8-2FB9-4793-9832-C248223A7606}"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EC9488-8DBD-4FB7-8DEF-8BE7900428FC}" type="datetimeFigureOut">
              <a:rPr lang="es-ES" smtClean="0"/>
              <a:t>06/11/2013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F357DE8-2FB9-4793-9832-C248223A7606}"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5EC9488-8DBD-4FB7-8DEF-8BE7900428FC}" type="datetimeFigureOut">
              <a:rPr lang="es-ES" smtClean="0"/>
              <a:t>06/11/2013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F357DE8-2FB9-4793-9832-C248223A7606}"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5EC9488-8DBD-4FB7-8DEF-8BE7900428FC}" type="datetimeFigureOut">
              <a:rPr lang="es-ES" smtClean="0"/>
              <a:t>06/11/2013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F357DE8-2FB9-4793-9832-C248223A7606}"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C9488-8DBD-4FB7-8DEF-8BE7900428FC}" type="datetimeFigureOut">
              <a:rPr lang="es-ES" smtClean="0"/>
              <a:t>06/11/2013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F357DE8-2FB9-4793-9832-C248223A7606}"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5EC9488-8DBD-4FB7-8DEF-8BE7900428FC}" type="datetimeFigureOut">
              <a:rPr lang="es-ES" smtClean="0"/>
              <a:t>06/11/2013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F357DE8-2FB9-4793-9832-C248223A7606}"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5EC9488-8DBD-4FB7-8DEF-8BE7900428FC}" type="datetimeFigureOut">
              <a:rPr lang="es-ES" smtClean="0"/>
              <a:t>06/11/2013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F357DE8-2FB9-4793-9832-C248223A7606}" type="slidenum">
              <a:rPr lang="es-ES" smtClean="0"/>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5EC9488-8DBD-4FB7-8DEF-8BE7900428FC}" type="datetimeFigureOut">
              <a:rPr lang="es-ES" smtClean="0"/>
              <a:t>06/11/2013</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357DE8-2FB9-4793-9832-C248223A760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19606" y="188640"/>
            <a:ext cx="3856650" cy="400110"/>
          </a:xfrm>
          <a:prstGeom prst="rect">
            <a:avLst/>
          </a:prstGeom>
          <a:noFill/>
        </p:spPr>
        <p:txBody>
          <a:bodyPr wrap="square" rtlCol="0">
            <a:spAutoFit/>
          </a:bodyPr>
          <a:lstStyle/>
          <a:p>
            <a:r>
              <a:rPr lang="es-ES" sz="2000" b="1" dirty="0" smtClean="0">
                <a:latin typeface="Albertus Extra Bold" pitchFamily="34" charset="0"/>
              </a:rPr>
              <a:t>ALIMENTACION   AZTECA</a:t>
            </a:r>
            <a:endParaRPr lang="es-ES" sz="2000" b="1" dirty="0">
              <a:latin typeface="Albertus Extra Bold" pitchFamily="34" charset="0"/>
            </a:endParaRPr>
          </a:p>
        </p:txBody>
      </p:sp>
      <p:pic>
        <p:nvPicPr>
          <p:cNvPr id="4102" name="Picture 6" descr="http://bioagricultura.files.wordpress.com/2011/03/frijol-bay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186" y="4523671"/>
            <a:ext cx="1807528" cy="13536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xQTEhUUExQWFhUXGBkaGRcXGB8aHBoXHxsbGBkdGhgeHSggGB4lHBgdITEiJSorLi4uGh8zODMsNygtLisBCgoKDg0OGxAQGywkHyQvLDQsLCwsLCwsLCwsLCwsLCwsLCwsLCwsLCwsLCwsLCwsLCwsLCwsLCwsLCwsLCwsLP/AABEIAMIBAwMBIgACEQEDEQH/xAAbAAACAwEBAQAAAAAAAAAAAAACAwABBAUGB//EADkQAQACAQMCBAQEBAQHAQEAAAECESEAAxIxQQQiUWEFEzJxQoGRsVJyodEGIzPBFGKCsuHw8XM0/8QAGgEAAgMBAQAAAAAAAAAAAAAAAAECAwUEBv/EAC4RAAICAQMDAwQCAQUBAAAAAAABAhEhAxIxMkFRcZGxBCJSYRMz4UKBocHwI//aAAwDAQACEQMRAD8Ad4HwkZRFPX19X302Xg9vtH+r/fReBf8AKj+f7unxjrM0tPTenF7VwuyO3V1dRakkpPl935ER8DD+H+r/AH02Pw3b/h/q/wB9aYR1e/PjG9TelpJW4r2RBa2o/wDU/dmLxfhtmB9Fv8z/AHzrkoOSPSvKW9X1vGOmr8T48Z1nlTR/FdSpXo4rBopRmI+ciXnD183bJVnb11xTUW8JL/Y6oOaWZP3E9zB5hQvsHRfwy9nVbm5H6gSOOt46dX39c6fKT0esZQXnI6veOc10LO+hlaUt4H66JR6hgxIr89Q2x8E98vLAnCsAot8zIHpXf0HTI7ZjyreDJlpVvsUYOunNRRkIBGk9VEVMRVevtnRR2liHCVv4mV8btktdAHrT10tsfAb5eRBtFuG81Cy6ryt3V56X20G9spyAvL0u41G218rTitMjsxQ4yjKHv154QiiZ6U60yjwvDjlfKraEpbQ6j0t7aVLwPfLyZUjaJXp1OgKo+t9Ptpe7spZ0VKHDfVItsa45t1ugUAxkvKTPghEjhydQZBV6vjGcqbkrJqFXYUy4sc5b9i9PbHwG+XlmSPhr83SNhUkv1TqN1++j2fCW0sfxCcvoekWS9brAHfRxCUBlEc+YIiJRmJd4ImXTtu5lz8zm8VbxuEYJbQLf266VR8Bul5E/8MBdX5S6VC06V3q7H1NCbUWbxjJylN4zR0yW4LdaZSJSrHEY23XtHjJ7DQ9b0jeXcS6cW5XlIli6rytPS7x6aKj4Hul5Fz2KIPHpKpmTkZxDrkTPu6CW2MmhSNqRF/6R9bSP666m4BK4jxBcYKw1tkvpVKr76VHbbuXJQeV+WpNLIrq8Xr61o2rwCnLyI2fCjKmEiJWS21pOvW2zFVqS2ttcJXmsyduor1Eo9dN2NmUgZrS3HL0h9Iq1Ia0c5W0k6ZEihjVN0RM1y6aNq8Bvl5Ob4dvclGUDiJxYrJmILm/KxeuOmtstraq+uaONt5Dq4S2tV4TxEBDlIOXKQyBl+Hsdbcq6Mp3I0ksceMY/n07yDNuhqPgN0vLEfIhfHuhQ2Vh/3NN2diFySPOJwBzEeXfrd9tN2Ubtco2CSk1/F27Anc1mqcRcyAAema8vpyKV6euil4Ful5Ons+C2ZfgrrWZZ7WZ0U/hW1/B/V/vrLGbHvDb5NVAUqsHu/bvrr+HtiXf59fz126L054cVfojm1Jakc7n7s5k/h23/AA/1f76U+Ch/D/V/vrq7kNZpx1e9HT/FeyK/5tT8n7sXtfD9p/B/V/vph8L2v4P6v99Dszp10IN6ktHS/FeyIvV1PyfuzyPioVOQdCSH2GtXovHf6u5/PL93U1gTxJm7DpR0fh55I/n+7rbtw1m+GR/y4/n+7ro7UNbmj/XH0XwYWt/ZL1fyWFF65HxDxLJOgGbc57YO/as9dbviu9xAE9x/Q/q65G/iUiQy41cUb6Di83fprn19Rt7UWaUO7A8RKI+a5Y7do9DDGz/xodjbMyKDEV51xM2j2ujritHvwJMgQooDDdUtPXOtGzOSMaZRk1yoqMccl7PU+2uc6DLGMgtBbwhFok2L2l0OmoyLYyDnyReIOJcsJ0uN/d0za2vKEOSW4kfjOmV9DrpkNk5RlxlGRFzbTb5Y9OqqD3TSsDNvw8tErji+SFjZJ7KnudTU5I/VfDr1ydBjLrKQv0ab8jpKhvDK7tZPlarzNBXq62bmyeZlyhGMWpXjnfG6l6FNH++kMz7fiCNXIrk15MsmVmaql6ejp211444lFXfnLlcvWPr7mm+HhKLcReVNI2uUlGV+SL+day+JVGNPm7jxzeaXNsrih99ABcGVBOd5ZBEFwJym4kXnj7aN25seMr5VJDNxj5X6gMyz+TWq3dyI8ZyZ8mLF7QkS4BRkfdw1psLJSiW8ebSKNVTyus1aaQCnZI3FJRlEjJqWELwNUetP7asjxeccQbZeqA8fMfSvIvHtqMGWE456wpo48rIGOvXOrj0OMWMeJytfpq1ZUnaNHa9AxW5GqncEoI2/hbu1ag3069tOltsSSyiRi3Z28t1x6t0ZvRO8SgyaakpKUULDzAV5cd/z1Rtl+XjIWTFsixEbZRkZ+zeNFBZfnWMWDEuOeNtcfS24nV6dNBLboeUZTtCn6SKghI+lXKZwaOUajVIRskzTlLGaTpZRhxqcDif5jHpJ4sWLKhKekQOq99AFTYEvrcteXzR5cUG+kfsezqvkmXy9WXNnceqRvvnNV31pXNxORHkyGXJMcCo92r/TS5bfKssBQfKWxpKP6dut6LATvccS+Ynpe3n8PFUxVml7lyfIt8py4uMxHPJPMv7a0sfK/wCWcV5SIXnz1EfR7vpem3JvkSWqeXlx9St91Csn0++gBGzt+UyBN40Ke7KTV5pqv9tI39rgRqAyOPlGWUuuSvcL9jTt2iUlTBdyaSPHq4AyuTv30cZyjIPou6b6mI8g+8qwaAM84SlG+IlVTfTrzMnQvHdNP8Fu8EHIh5h5X1x6D6xNFLbjGaJUXi5AECmnKW4LrQbUGUR83B4pyccre9t9u2a01JrgTSao69kizvrPuQ0vwYfMb8083WAO9+/Toa2bsNamjqfyRs4px2ujnSNafCbnbQbkdKi06sIHD8f/AKu5/PL93U1XjX/Mn/NL93U152fUz0EOlHa+En+VH8/3ddL6S9Yvgsf8qP5/9zofjHiQOLf9PtZnLrZU9mjF/pfBiTju1ZL9v5MXiblIMSu2JETk9K5WmEv00uW1LPE5FPLzSswGDNPX76N20wR7Y4hHt1L6JT30U6k8h+jjdlxtumKdKXJrhOlCNvdQjyjGcaURet116yymjiPmEHlQr6BdmRRr07mmkVlntJKTkev6dAx31UYtPBqWMWmOtZGPUp9K0rHRT4ZlK+A10TKi4owRc/vgvRG5ElAmEb82SjiHLMSzDgbs1ZAncuKFmSSR83V42L9/bRw2ZJnjhOMaGzvQ1wUrredIYPhnzN4kg8LwDdY6P3cmNBxEjVSai8O92ReUJdk6uHR7m5GBKUeSyTI2reKekKEsBv8Aro/E7cs7ZW2/UPdx0vN9LrOgZe9tMW4AryTl2uQBQogXjtWkpHjH5gjtq8itwkEstnVb7mLdQ3BR43NiVxGIhmud5LvtddtO2xBCTGAcaiReQ9aAtemNAibXhiKcRGwY2ZTzLKFXiPbtpXh4xWXK3jKuoD1l9PS6cV6l99Xu48yXGTGUpFJWeUY2jdH6Y03YkTKInDlZNWOOPkfljan5dOmdAyuXlNuMGRK1UuRl80ukeWKfs6CgqofXHjLjcs8qWNVELz9tP+XKhkbkTiPLlyWUmqx9MV/POig8fNxiLeOgVTKn6oL9s1pWAvcZR22UoxvzVLnY9jv0KOvro9mEtwK48mSx4nG8vLDccxNXux8/Kw8r9IDI4+VlaxXPulaHhh+YrH5dvmPNDjb5Ylxz6V29dCAHdYgM4BVStAOcmsmSv7mmbUbWoyeR9SkBimFkBfT7aLajwlyJUnECmIvFaky+qv8AejT5I5lzlDjyuTgji5G3EuR1w/loQmIj540x9YvLCMs4jh9+R00mMJcjhy4JIJeVDAty7HXH21rlCTxnx5Q82PxZLJCN1XZ9e2kw8OEo82lLouwZZGJidCdPXQMOpTk5uMpB9Vo9CAUD0816XvwvPGxXKuZxuIuUQvo60b2w8qZeXy2JG4gpecFr7taDdiF0YAWQxQjTFePQMYC7w1piB2945BllL1lyCOAv/qOjjrod3eVrvaX7W8o3+EAv870RhqTxsjUqLoLLzTZaGq2IRS4vCNL/AM1y6RkuS8du5nSGZtrahLFeZOsLyHZleZ9aV027RkHEh9XQJK9PfGExpm7LklhybX0qmOJB5ej0b8x10O7WLwsTvbj8Jg4vu/wugCo1RLuDbms1Vd7u+3W9dDa3LDFdQ966++ufHcjHjLix5zxKWMtfVeR99aPCISrpWLeTeasfdv8ATV2jqbJFWpG0Fux1mma6G9DWPcNarORHm/E/XL+Z/fU1PFHnl/M/vqa85PqZvQ6Uel+CR/yIvtL/ALnWDxEp28j1MA+b3u0K7nrrd8MnXhYvtL/udc6exI+qUeq/xVdVeQq9aOpL7IL9L4MtL/6Tf7fyTaic6Qz5XBm6bSumO+j24g+Ti+a0uk7ri+3r6aZt7Nvk6W+UCrI465Qu9L2oL0uU0LSN8nFzjVNEb9dUFhbBkWMngxUXq9YtXck966Gq235aUyWXTk3yIqv03nN9G612Nr4IxR3GG2XfmWMpGaeMfNf31j3/ABHhdqRtyN7cWMjn5dqNf8qXIaxjU/45d8CU0+DLDahK5QjGb06W46N0Eq9H1DTPFMrx9RflrrDkKN3we9vrrtb3ivDxjy+TtVR1uXT2sO3po/D+P2Z7fM2dmkb8n63n2NP+NfkR3/o4vypkucS0xZVYvlGuPUP986Xs7xMYkiUaCPGRJvFsZKxjKzJd1WNdHY8ZGU0fD7HDocSUXj9yWulPw3h5GduW30+hExj6U9MfkaFpXwwepXKOBDYu3NsosqkRtYt0JU0YnmK9NWbcVCayiVxuRc7ikmMqAbHW/c+GRdytvdhO/Nwm8Z8huo8jiRvsaXu+FlGZHj8sGnkYu7ps8yj9QdtQlCUeUSUkzFtbcQbuY1GEqxGNDFirWG/N99P3d6nzNcRtujk+ZYy42mRPs6rZgDzQkU0pdZb410jGLfbq6HZxUIJJYiXHn1JV5r44AMp1NV2TYnc5wtVIpaxg8fmV0RqTTcuXvooS8jMpus9q6fMs+qTkLPvp+1CMuayvnKuJayOAYZdCjP21cIxGDI5ZxmMOMUU6HFv1emngBjEluVcuFDRCL5UWxqothgdKhueWSR5d5ORkVaV1OS+lNabGYxBOQVRbP74D6orecaTtRxnlHjIySrz2eVFou7s9DRYIvjFC2Y3ceVgKYq8yzZWs+91nREj5R5X0u5VPs2lnZemuns/Tzsw8ZLJkpfZM3Hq++lHmJX1jWU6x6uPanq23pAmL2iIFDGHPjjj5iNtRlds17OKNFOPFm5uVEqKljsRDuNZezpm5C1iRI8nmVyjhyJWbvzUI4zp0ZcpHNrFvmaB6HvhSuvfTI2Yepa0RbKsHqyjcrDiL901e1t3ZKTMcdQwhEcFuT0x10c9uIRhAIRPNglxqV3RIrN/099SUSMSUpZcknt5UQevOiysFaRIokhg7xUiR+kQKj1z6fnjVeK6tEl9ZBRJlmunY7+mNX4WYsv8ALSO3IlzAOR3clr0/XTDaH6Zr9rwcbyt0n2/Fpi7gR2025cSVGDld0I9H+EHHvpRtvEhhKtv0qnNtYenq41oZFsfMdauZZdZt7ZFu9L39npFlXzHJ+1JTbXXpoARuz/hKlioTlVXYil8WjlfXTJyZXKNPE82eUhq3rRjU2oFMkJS6MnDGTfXt0bv00Dtsjiy8til1hw+bP51nD200xNHQiPEtVouyu2su7HWnwsrEsaascP2j2Pfvpe8a1tGW6CZxSVSo8n4r65/zP76mp4v/AFJ/zS/fU1gT6mbsOlHb8K/5G0IJbdln1tfrq44yVcSs/hPYrKXTi6dD4OC7O3UqfNR6vKXUrOux8O+HR2fPvRXck3Hac8TtLc/5upXp112xTlXovgzZtJv1fyZfDfC3gz3n5e3j8KMnP+nG/MXWUrXR8P4gIpsx+XFu27nL1WXa/SNaxfEfFy3ZJee6/sGr8J4hgkJRc9JHTViaT+337kGm1kF8MEr9et/31m+LbMJkYvaQmi+PeLnHbZbeK636d9YfB+H+dxlKTZ0po/TUHfCJJY3M6e/4KLtyi9OL+WNea8F4uUdriwe2ddD4z8QltJttEZdZe3c9tLJxa4o/Z0pckoppGw8WQhzDknYL/bQeE/xRCe1ykcHIxeui8HcDJR7a8r/iCQ77dBR+fXU0JRTZ3vCfFIbm8ZG8Gvc+H+gjLjOH8M8h9u8cemvnX+HfgPzE3J2fwhjHZdet3ducA4yx3v0++pRe3ghqK3QyXwvZlOXyZSJDctpfNIoEjJf8wo+nWFhZM83lRkrWBsv8LGLE9xE9dL8ZtxlOMYyecfNY5/X766cvFw3AhvSNvckkDeT6utRm/s/bVUoKXGH/AMf4+Cak1yZtzdlKRH6SuciVYsEsxeLav01cqRoq2m0Ig/xPTgr1LbNO8XsThcdvbDgn+XeRscPSVn5Hvpe5K7UPmEJfXy4nmG4gUVnr6aqazklYyMV+nmcWVCl9Dkxb6S69O2kbO1LlBhFqN3aOG/K/wSCut+mj8QJb9QI1VlLghJSJbePWtGxo4ssL5iYSABW8lqJdnXSASeGJKsmRVMuOCPQqqwAtvvqp7YXGO5w82INIolcYrd8VcpfXT+BEjy49OPl6lWnP8Lm86AdsYAx5eWXKUTFRrFFZBxoQ8lcQD/mRpBqxHjDPJx9Xa3St6PHAypvyxEXs+e89arN61y3PNUDzXSCMwJDG+0RHt66CcJXuE7rvcwjxM9Or2yadAmBteE4opHjTHyKdiqMpi7+2q24wi+sY+UU6HR4jXJKuvc66LxWzH5rKcnlxkRotAp746Fn20PjaolPoDVyfvfI+qV0h7120dwWQ4HEOQS4/ikWC5DgdFHpitJ3dlWizkkpSu/QMpkQcBX6ao2icRZSiI/gRk8srm06J3KdHslxWyqiWXXSgF8xhb0WArd21hxuPfysseaWLVOLR2utSUdtbipTIrNfT7oyznF9OmtEjIMvJB6EbeQYBS5dLq27NHury5+QoVl0YyaK6VZ3EwaYrMMNypgBO6HiH0uOXsNJ/XTN9ITYUUWkmSX06yMrmuTpsdqs8pLRckONJStdRry6XECwjfF60HHuvqS+1+hpfoYezu8qfqtjmut3Vt1jAXpniI6zbEGzFcQRfT9OqW119dPlKy8/n113fSS5TObXR5Lxh/mT/AJpfu6mq8b/qT/ml+7qayJ9TNiHSj1f+H4R29iG7M5SbduDVXGUvO+w9D1vWaHi91lNllk3b+2g+HeJhHa2ubVkjPY5Sfy1r2t2CpGUZfyo4/LXcmnBJGbPE5er+TNxmPPr6n9tH434nCG3zeyds/prpso1rluzGcsU4vTquCKafIyO2b0b6xl0+2s09n5FV9Kh9rwa6fh5G0U9P20r4pIkY/XTfH7Bc/ow+O4rTEk97zoPhfhtvkgB3oxotjlLMw9kw6vw2xLlyrjKq69v99V5sn2o7e/sR468p4vwgNcR+5rteMvjmVHtrD474tsQhe7Ksfn9q76k3bIxTR1vhu7BiJ6V9tD8Q8UJUc687seLjOnbXg5vXa8DtiaE3wDik7M3ifFG2ciOcfnrTsbUfEEZyBrodj107xXhzi64fxbd3dqMZ7MiLdSEsfy0JU8jX3cHtduDOMYYdyH0K1yP4F/Z9tYoxDFcgeLaKyxiVPbOvOfD/ABW7u0zc4aMZ16nxcme2bhVyqG6J1ljjKz6B7tdtEmpq1yhJOLpnOdmXPMiNElYlDJziseiPb30PgpvyBlM3JWu5uEY4XGKyhXa+mngZAl0U+W3ElK6xXlD2dWHKRzlyYgxjF6LQPE+ouS9b1T2LGKIslYiZ5FSfMjHi3Y8W+iAXp5tPEZ0SZdIsZEbOIMpF4DPuml7k1GzyN5Zd8RzF6RvNX7amz4l5ShHNFmL2xlccnUe1H++hA02M3NxIhD6VqIFL68ktDH53qolSio3FCL9TnAUeUD/mcmeumT2eV5mOM1HkYrNOEcHtehglykIXGg5YM5xVSeremIXwejCqtJSqcmVnFa6BLHYzot/w11Hj5SPEjdkc5MVa1Z6V10Udz6pHEeWEtEMMvToiZ1czjlCgrEOvGrYo4MvpedAGLbRVJTiXRHr5rYpxGyNU6Zu1cow4tcbBRiYF5fYu+11pm3BnIKVLepHjdPAaz3LFfV1NmHSqmHmbweZemLePQ7N6KHZCCrwW/VeQSlKvOd0AyeuqkDECTmWZStizxa+p2r30UIqykyk2YnGJy7OMXHDX5aXvElqTKaxqAFBJyWL5vX208EQOIltsJrUorbI+rGaOpXTppDBSQcYhkvq0lNn4i6HWjd23kMpfSVKV8Sgtz0JFenrpcJy+WoVCkbMyQfptMPbo5vS7khXz3i3glgG8l5kgGc029dbGQxE9PW//AJ9tIluRjfZM+aqfxUltFP66ZEOPW8Hr9+/6Y11fS4mU63SeS8b/AKk/5pfu6vVeM/1J/wA0v3dTWZPqZqw6Ueg+E/DyexFQzy6/zOs214OOxuIJHlkDGdO+CeKmbZFYkc8cZ6vv63q4EZTeTb15a648KjPne6Vm3w+27mJNx9Oz/fReL+GAEoYlHJWPy1fhpm3jtpnjPG8ttNumSfkautUVZvBxfFbm7uMYidc4xo9zdnfBj263j9OutvwPaeBz+vPL76zfHNqUtyHy5ceN29cPatQaxZNO3R0diIxNY/ie3YU0j20l8FunmjOq7UU6zS+byFuV9vT8tFvugUe6Zt29iklJalRlwPt99D8a+D7e9t8ZGLM+n9tZ/j/zZ7UYRhhkcpWYBvWvw3w+4VKS/wDU/wB9Ph4E/Nmvwfw2MYhEACqDVbW0QeJg616eusu/8YNt4qX066Ru7G5K5E3Pp20NrsKn3F/E/iEvmJ+AjmuvK/7a1eCgTB9S8643gvhO9JRbjytk9/y16HwvhWOL6dK9NLPJKVJUiR2CLeup8L3zlxXyzOMvs9H7jn9dcne2vnDGsD+rrmT8NvbW5GG2nGTm817jf9NOL2u1wLbuw3k9LubHHccAnKPGlHsci8dCrrr76UoBSt8yUqR8uJRqqQ6Yt1t8fMYbcrCcoSZSf+QITw+W6Y/rrnx9uJy5HEcUtH1XWTKU24vVWpHa2iUHasP1JQjJGxwhgoq+9n0nbR7QQxOTlGNRrNVKMlu+np1r20MkoYxcWU3kq+IzMGaw3f20EbG74yFeVLVSuUV5WYbY32NR4HyVCGKlGTQciPUqpOR620mb0TOH1SlQPbrZdlUcRr6ex30bvD5rHCcmX1VlAj5m7WjrRoNuYHFJIFq8U5qVi7coU6AHpmpSiLxY56V9VY4l+nfSeMUpSdxHzeVIs76Bn7+2lu5niWzEHj5kaMMLo6cutUGmbcFFkKsmVPleJQHt60P6adhVElG+PIf4YoAEabbsT798Y1l3YXTynwAjwI1zEtrkdCz9NPnK5cZXfEkFCchzLKrTjH5aAuMSPAJkuS0vnkrya6na7xWTQCB3JculR5HDjfC0wdS0q++jY8RlZC43jzXExE43UU63eXT7JtmaljL3OKk/S+2kMKihZ1qS8Tu5JXyadAWTlDEMZwlIPlrzdbt7nfSYMXywhMPp5Liz6suacmM400eWRCkpi3IhGr5RxHNt51UtyRPyQCmgG+M19I4OUfVvToLM21MWUQJPe2SJK7emI2X/AE0Ww+Q/8evtpXidtJEedzAsrpdtXX6devXTo7DCOfXFlOMZ10fTf2Fet0nl/Fv+ZP8Aml+7qani/rn/ADS/fU1mz6n6mpDpR0HcP+FjG6leH08zr0XgvDRrHTXN+C8fkl13/d0zZ8TLnUWo/wDvTXbp4SM7Vtt15Zzv8Q/AWczhOUYyvkW4fYvTPB7b4aMYzb7Eul/+ddPc8NK+XJfZ0G/uwmRJV9RV+upsjuxTMR8S/wAzyVmNp73WNP2ZZuXretD4EKa6acbZx6Z1W07HaFbXxna3JMI2J15HH9PXWnw3CS0jTTXbXF+I/D4YkxLHr/tpnhtk27ltVGVZPwy9LNTU3eROCrB6LxWwcdeP+Eu7PxG5DlKO1H6SuvbD6a27Hxvcm52/KYa9e/V0W3M3WyLEi16N/wBtOTTyhRTiqYfxb4btRgqRuWC+qusx4ie1t3IZB1Q1p8Z8MJsZN8oojeulNhLbpromotZHePIz4axlCMjol6R8Rk2EK93VeC8Ex26FD9tcv4T8V4yls7kZM4SkMqsacKnRquupO6pkUsto1fDeW3yJt22NdPZ0rxHxC9yNUh1R0n418XcQ24tqGSiu+dH4bwDIzj8tReftROqyzv8Ahd/b3NmQsH5couUojLyvL2uJ+daT4XxUQuyljyLtlQyi+uMfatYv8NeClt7viemdqND08sxt/XW/f3HMmUCi2PlwKomS8V1znGlqLh/r/sFWUSXJlOcuICikm8mRKwYtTrfXQbjyLrH8DxY9s1164X8tFLfSwmPWpLcmOCUavu4vtq2dL1yiyaSLWCMk8wNXqrklwXuT8ty6RktwHySytBmVdOOkxgqV8qMKYXPzSY1cU/r+rqt+e3GJcWKNx5Pdo5PHA10OqafHxEmKkEIkgt6dYR6l5zkvTAKU5ZQtOpCVJniZ9Qtx10mEornkxScpIWUJIVAb/wDc6kIHGXJlljnjeE4gNHc42ffRb23xQOXIxxyyDFC5HqdexoEBvSjCUC8yvrcuI5aOsRo8zXX31nN+LxstiyIpJ65wN4e0j1xnWmW7UUjGXVsfPRj9eoe2pDpRylVJLNc078qrN5LqtAwPmemaOJlOVFyePe5Ifl7aDd3+OFqUkjKo9C89RjT69r1fid7cLaopkGZyRoqjs2LnSvC70p8V4nzItxjy+nNGDyuOvtWgBu7vJJgoI4ti2ObQLOgY71es27ORcQbV7EhjeUl646vsafsSTzHJKqKUve7OoschjprPHMWUSNSONpc5J1VB92vbTGD4NRyWD9WeP0vloRf/ABo5TWJf/wA9unbWXfai8osQU4rmRb0TIJk6AY1ZuY/t0/I7Gun6bEynW4s4Hivrn/M/vqaniPrl/M/vqazp9TNWHSjV4QuIff8AfXo/hW1HA9tcjw+ze1t11zn/AKnW7Z8BLtKQ+uurTWEzg1Wm3nydzfnGMdeOl8M5bspigysPR16Hb8KyjxmsvvrLDf2tpYTlxT17mrJZ5KoY4Ll4+UY+Yv3NI2pStmebP09K/vo/EVu1wxH1e/5aO2B5gr11Gu5LHBg+K7M91gkmJFsDo/za7Gx4ArOca5Pg57/m5Qiwt4581e50074d8VnuMooRYtPrXbTTV5CSdYNmxsRjJiV6/rpE93huUR5Retdn/wB7a0x8GLyTPr3/AF0rwvhyEpEm7bF6/bRVEbTD8d8R24QtJJ3x01wPGeNlvxj8iFRjIecsXXYxeu3vsWTEpx/79tBAdvbfJYH4dRlklGkM8H4rclCun9c6d4LwVLfVbfu6D4F4i4eePGVuPbtoPjcrySoqmmtS7WR70ZficD5hGJy7vt/511/ASjx7fr01j+G+FCBXppG7vwjuyioNC3/77aUcZG84O98PB3Ny+nyZF/8AUayIKrKIyrkMsmGKe6/xHTGm+BuW1vzq48IxK73IXs9o+mpIi8fmbbKTYRIysDCcmivxV30aua/93FDFhy4x6DxLorjUrDiqW290rGqhNjCo8pHm6RA6UhjDb6Z66Bfqixhbgu5ovlyVmxKB9dJjiRxJLxrqItka4rylGLfl1UToZBl5T8MW724/w9nlhFaxkrro/Etj5iDeUBcJyKyUqiR9XpqvlUJK1nFiAWHl+pvEVo8vTSDYjSR3AKDrxp5CtUnX7ffRwOkx+2kvNKJNAlimruuINl0eV++su7Hk2YDtyPOeWSkrUBvuOmfNj80EJWCPGkj+Ekpgs6emqeN8ZtSKtiNZuhj/AAhjHr20BwK3nl12jkTfPM43Mvk0dSgxff21IbVLGZdxhH5bTDF2E+3W6crjWiVxcciJRx4lfUjx83mx3b/XQbPiInlcMK6xAtyJ3x2v10DvGAF4+aUrrIXxjE60SCpXjvQ6DeVRw8A+ZHHY8vtI5Lkzo5K5uMI9WTdhV1AfpKl09tTck8k4wPSpnKTUgsTBRmvXGgCvEsRuQ8j1HiVk8p2prPTXOlM5dDoGDiSyl8gsxWfS8Otm5ESQ7cZRfNcS3ilcpEkrq9+xrEEKIFMiSUZLTm8qb6V09a1KgXBUvBKeVfLYEjoNA1xRvLdn5aZ4iWf7Nn66GXj4cuNyurPfoW00dExnSt2eu36WOHI5tZ9jjb/1S+7++pqb31S+7++q1kTf3M2IdKO78FHjG6rNfq3/AF16SFBrzmyH/C7dXyeXT+aWtXwIuNK46267NJ0kjO1lbb/ZPiPxiO1LzDxcEupfvot34N84ZvVNV8S8LCco7bWFlXt0NdKHj/kbSyFInb0NWJK8ld0lt5EfDtmikqsaP4gBHpft66yeB3fnruwliYeX0/8AOl/El2a3Jz8hhPvi9K3VDrIzxPxfa2onKxehxev36aweA2P8yW6mZ9a9O2tPiPl78SOEc4/20ze+H8Yny8dP00nY1XB0NnfK6mO9muT4vx8F8jyfbOfZ1p8Z8HjLbpL759fXSvAeGDRK3SCO1ZMnwfZkTkyix5SvOvRsCv30r5Fa5Pxrw2/OHGMqiNp3a6Z00tqE3vZfxiPDbGH1WVqo+B5x82V66RG5Bar0z2ddE25kMSz60ahgk3RkhuT2njEJAYz00/b29rditxb6rpXh51fLr1zrk7Hws3AwPLc5Hra4Pcz00k6HR7H5pDwsYx/HycWHGFH1HTLj7OleKbWUicVSKcvz5cc0Uds250zx0q3YbQ0QCEKLpDzSoOt+t9dZ4yo40clw5BUSy3r+FdPUdyrxgjBUiccHL5gerJwpVObZFDZfTGh3tzzcWcfMUTjDknDzJZeO1p/XU3ofTKdJzEol7xKlyqJdOffU24SJ/wCVyjLNzkqSxcsV1KDH8WqyZXp5QjMGINO5HKhXlgGHrePfQbm0ueEg6t9c1yoquJ2x1V6Gj293nEU48kXysSWPL1LH2O3Vxpm9FMrTURil20GKLY9BemdAcAbEuLKXGBOimNNoMRzT0vr6d9Btbks3EhJpeNMmNPLtQcc5c3jVfO8oUY+ojaU1XFDs5Qeg6rZZTfQeHlkzKzdX7X6aVjoTDZjDikJURQ8yyfXDhj3VS+Om7cJRlIispP12+ZyA58iUXR/V0cInJJSlRkCKIW47maT31N2Ucq8oALxFD8WAw5P61qQrF7uwvRQZPG4rVXa1XlyeV66Vtb68ZFUSX+EFpSMespD6vfU297bbUq7FsG2XHoNyaoP/ABpcp0OKPmXlt63ZJwj6F960DL3vEcYyaCYYKaJH2/EhnrrPswqPNAj7XyZUexxUOr2a1fiIBKGajVjbFZ24M0j6pmtO3Js7k0YqQtrLvZRX+1Y1OMW3SFJ0rMjA4xe4UeUPLeM0LpMnTd/eXq6TtR5Ia04R2xUTjk7dnL3vqfu/vqaPxka3JnpKR/V1NYM+pm5DpR6X4Jsjswfv/wBzot/wzzGMmL3rue5rP8O3Nzb2tnynDcJ8Z+iTkMU9e+t+94LmLdSrEjr/APNdkV9q9EZs3U36v5MB4OXzOcXPeT+2m75PcTaliMu539vbXQ+FA7ZbaYf5jDpHjblINtCUUV9Py03SI3bDj8OPDwfl1Hv65+2uZ8N3dzflI3waTiVQmcl9db/F7W41ylZZZXbWqfhfLj9TT5EngHc8JGJywUddc3c+K84nAWL+L11PBRnIqc5TpTPpetECG28XHpqLd8Ekq5yXD4l82MoRGMjC+n20p257ZZ5q7Pf89M+dGO4NWJlDWzxfituMeSmP6+waOe4ccI5Xhf8AEkZPGUeDdZb1v8f8Ujt7bJuq9HXmv8FeDJS3tyZ5ndlh7Cqf0163x0YkJXkps1PNPIpJKVHB2PBcn5gvnqWF7+2n+O8bPaj9NmC/6aR8DnvbcQdu4nTzA19tN8b475lwYShXUlWftV41Wlgm7s6O14Al5pddbPAeBhtrvLxIYj6fMShrpi7/AE1g8DtznKG3GVKK/wAp1X2L1p8buM2MNuYbQSIcvxzwcupebacVXpqxVFX7ev8Agrpt1YqW48eZGT9RznjlLqpD9elX20e9Epqy6sZceVZugwKVTTpW9G+SqiVbWCNMfMf6ba0vYM6La2zlLlyJMlG/MSvjbKIW8Tt2Nc5aXsbEinoyRIFyjGOY9KLjbhXSPmkePl5RyPJRIyoKZNuItmE+2mz2aJym1H+JwcTK8mSh3o623prOUpEi2qa+nDGnkWDUTCaOwC9uMaJR5W0ZwdHvIuNXQYK0h2zHGTMn0kxFjH+Z8oXXXPp20W0ssyuRZSzI8myJKRiJVY9TOiZ+aXkvzLyQOUulB3PYO16Bj4dk5Bz6lNlUqVxiFJ70OkAQaqXm6KHKXbANOQ6+uh3pK+d8rGiBCu1HmLKu/q629tLnKUvLIpHy3Um43WBok0xO1DoAvbnMbmnQGzjLN+aKJXShen7q8RtrKoz5RifQdajgSzByw3d0/bQRlE2pL52TwklRak0kNu7605vOtMIEpzZSmoRJEgKoLYyoA6X61006CyvCxnGLzgQp5MfQA5L1Q/Fd+hWlbeYXLkdfKkjN9lti8ejHoaLw8GRHh5ha9SrWbS1IeK+lgaLxM82QzA8pK/qfL9RaYO2M6YgfiDxlCIwQ+p68fxHX8SS/PLrLvzKM298d3P3fz0c5Ebapa/Ws+3fWLdnru+n0q+5nPqSvCAnLXV+DeFtt1z/CbDKWvW+A8PQGuyKKJM8F8TP87d//AEn/ANzqav4v/r73/wCk/wDudTXm9Tqfqb8OlHr/APDpGXhIQ3C4S5XXUScqlH3NYPi/xOXhE25xlLkeSYeSZ68rw+se2ul/hsP+F2v+r/vlrb4jYhODt7sOe25ruP8AFB/DL31uR0d+jFrml8GLOe3VlfFv5PMfCdiUocyaM8vFxf26avwO/wDJ3JR3ZXybJP2CtdWXwX/h9tlsSZ7ZnzdY+0vT9tcL4X4yHiN15RyZjffs1rilGUXVZL01JN9jseP+KQI9TprB4H41Ke3gsqi7vXV3vAwlGpGNcGW/t7FxvynRq/y1F7rywjtawjofDfASBWSqr6V7aT43w0ob+3Ocr2nyo/hlVl/prqfAvHQ3IEoo2fn+mp8T3oTkbXV+qvYx/vqbgtpHc92R7vQI9T+muN4PwRKe5J6Lg9D/AO6zfEvho1Ew3hO321rd/wD4XbdyQygVy9a6WXqHLpkqpYYrxvgJQR25cVS/toPFeE3Sp85SI5YtZ/p11W/8VN+v+HWSU5KD766PiPEsdu5RbDIF/wDppSUUx3LuavhXiducRHrpXxjwbOUIbZymuPt3vWD4P/h+WWKkesprUT+3Xoa6Lx2hh4e5Sl/qbs5PKQfhjfSL6WddST+25cfPoRa+77WRkbMXbs3JzuO5Li1LpUIN4gXl7ppDxOPKKkaZJl5ckLpz7aPYk2F2hxl7SZFhb6PpqRgpayqNRaRCFoVGPSVlcux9tVybk7JrAvflyZEdtIYsjmMiuQJfSnI1ePXTZNCHkSWLildeSPSOMh0t99Tf3NuKRti8EGIyAOzKqsr76rZmkPLItQpCpWXxc9cNoGXUSXYBkRt8xxlI4yoir5l8t9gx0V00zOTyLjkooid79cS7PXQR383Fg/hvklV5uK1QYaM6z7vi9sZSlOUpRt5KkYjExiohdZ9tFYDk1ziPkxUi6uMqQ43S4IhjStuLIGocZWhNuRYUSOXlzbjpeihsRVwURAk7fWOcr6qt46HvrPDZHMaQFjtkJEkSy+qj5svbHvqVCCd+5sVxy83E8oEcXFlaXjo3eq+bCBIeRNTlFWKLx4WFxzkDveq24GFiRlRiPHiST8JLsFZOlV10yG9fK2U4MjEQkyCLltznOSz8jQvAMVOApGJLcjxjbzCiMut8aqqA++NXLfOVRIOUJc2u9zO7hpfc0e1LD09MR4i0dFcyqi/vpUd2NixlGAWCo1dDVYtx1zWdAB2IlkWvqeOBolyQu7cAd9JnOBGPC+NCX2c3js330uVJHkvGiyqV624zlrSN7cvXVoaO7Mlgp1NSsIHe3NJhHk0aur12/hXw7umtCrOdujR8J8FxPfXf2NvS/D7Fdta4x1YlRU2fLvjX/wDRvf8A67n/AHOpqfGv/wCje/8A13P+51NeW1Ot+p6OHSvQxamr1NRJlat1NTQBRq9TU0AVqavU0wK1epqaAJqampoArU1epoAmq1NTSYE1NXqaAK1epqaYFOpq9TQgJqjU1NIC9Vq9TQBNTU1NNATU1NTQBWpqamkBepqamppAf//Z"/>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10" descr="data:image/jpeg;base64,/9j/4AAQSkZJRgABAQAAAQABAAD/2wCEAAkGBxQTEhUUExQWFhUXGBkaGRcXGB8aHBoXHxsbGBkdGhgeHSggGB4lHBgdITEiJSorLi4uGh8zODMsNygtLisBCgoKDg0OGxAQGywkHyQvLDQsLCwsLCwsLCwsLCwsLCwsLCwsLCwsLCwsLCwsLCwsLCwsLCwsLCwsLCwsLCwsLP/AABEIAMIBAwMBIgACEQEDEQH/xAAbAAACAwEBAQAAAAAAAAAAAAACAwABBAUGB//EADkQAQACAQMCBAQEBAQHAQEAAAECESEAAxIxQQQiUWEFEzJxQoGRsVJyodEGIzPBFGKCsuHw8XM0/8QAGgEAAgMBAQAAAAAAAAAAAAAAAAECAwUEBv/EAC4RAAICAQMDAwQCAQUBAAAAAAABAhEhAxIxMkFRcZGxBCJSYRMz4UKBocHwI//aAAwDAQACEQMRAD8Ad4HwkZRFPX19X302Xg9vtH+r/fReBf8AKj+f7unxjrM0tPTenF7VwuyO3V1dRakkpPl935ER8DD+H+r/AH02Pw3b/h/q/wB9aYR1e/PjG9TelpJW4r2RBa2o/wDU/dmLxfhtmB9Fv8z/AHzrkoOSPSvKW9X1vGOmr8T48Z1nlTR/FdSpXo4rBopRmI+ciXnD183bJVnb11xTUW8JL/Y6oOaWZP3E9zB5hQvsHRfwy9nVbm5H6gSOOt46dX39c6fKT0esZQXnI6veOc10LO+hlaUt4H66JR6hgxIr89Q2x8E98vLAnCsAot8zIHpXf0HTI7ZjyreDJlpVvsUYOunNRRkIBGk9VEVMRVevtnRR2liHCVv4mV8btktdAHrT10tsfAb5eRBtFuG81Cy6ryt3V56X20G9spyAvL0u41G218rTitMjsxQ4yjKHv154QiiZ6U60yjwvDjlfKraEpbQ6j0t7aVLwPfLyZUjaJXp1OgKo+t9Ptpe7spZ0VKHDfVItsa45t1ugUAxkvKTPghEjhydQZBV6vjGcqbkrJqFXYUy4sc5b9i9PbHwG+XlmSPhr83SNhUkv1TqN1++j2fCW0sfxCcvoekWS9brAHfRxCUBlEc+YIiJRmJd4ImXTtu5lz8zm8VbxuEYJbQLf266VR8Bul5E/8MBdX5S6VC06V3q7H1NCbUWbxjJylN4zR0yW4LdaZSJSrHEY23XtHjJ7DQ9b0jeXcS6cW5XlIli6rytPS7x6aKj4Hul5Fz2KIPHpKpmTkZxDrkTPu6CW2MmhSNqRF/6R9bSP666m4BK4jxBcYKw1tkvpVKr76VHbbuXJQeV+WpNLIrq8Xr61o2rwCnLyI2fCjKmEiJWS21pOvW2zFVqS2ttcJXmsyduor1Eo9dN2NmUgZrS3HL0h9Iq1Ia0c5W0k6ZEihjVN0RM1y6aNq8Bvl5Ob4dvclGUDiJxYrJmILm/KxeuOmtstraq+uaONt5Dq4S2tV4TxEBDlIOXKQyBl+Hsdbcq6Mp3I0ksceMY/n07yDNuhqPgN0vLEfIhfHuhQ2Vh/3NN2diFySPOJwBzEeXfrd9tN2Ubtco2CSk1/F27Anc1mqcRcyAAema8vpyKV6euil4Ful5Ons+C2ZfgrrWZZ7WZ0U/hW1/B/V/vrLGbHvDb5NVAUqsHu/bvrr+HtiXf59fz126L054cVfojm1Jakc7n7s5k/h23/AA/1f76U+Ch/D/V/vrq7kNZpx1e9HT/FeyK/5tT8n7sXtfD9p/B/V/vph8L2v4P6v99Dszp10IN6ktHS/FeyIvV1PyfuzyPioVOQdCSH2GtXovHf6u5/PL93U1gTxJm7DpR0fh55I/n+7rbtw1m+GR/y4/n+7ro7UNbmj/XH0XwYWt/ZL1fyWFF65HxDxLJOgGbc57YO/as9dbviu9xAE9x/Q/q65G/iUiQy41cUb6Di83fprn19Rt7UWaUO7A8RKI+a5Y7do9DDGz/xodjbMyKDEV51xM2j2ujritHvwJMgQooDDdUtPXOtGzOSMaZRk1yoqMccl7PU+2uc6DLGMgtBbwhFok2L2l0OmoyLYyDnyReIOJcsJ0uN/d0za2vKEOSW4kfjOmV9DrpkNk5RlxlGRFzbTb5Y9OqqD3TSsDNvw8tErji+SFjZJ7KnudTU5I/VfDr1ydBjLrKQv0ab8jpKhvDK7tZPlarzNBXq62bmyeZlyhGMWpXjnfG6l6FNH++kMz7fiCNXIrk15MsmVmaql6ejp211444lFXfnLlcvWPr7mm+HhKLcReVNI2uUlGV+SL+day+JVGNPm7jxzeaXNsrih99ABcGVBOd5ZBEFwJym4kXnj7aN25seMr5VJDNxj5X6gMyz+TWq3dyI8ZyZ8mLF7QkS4BRkfdw1psLJSiW8ebSKNVTyus1aaQCnZI3FJRlEjJqWELwNUetP7asjxeccQbZeqA8fMfSvIvHtqMGWE456wpo48rIGOvXOrj0OMWMeJytfpq1ZUnaNHa9AxW5GqncEoI2/hbu1ag3069tOltsSSyiRi3Z28t1x6t0ZvRO8SgyaakpKUULDzAV5cd/z1Rtl+XjIWTFsixEbZRkZ+zeNFBZfnWMWDEuOeNtcfS24nV6dNBLboeUZTtCn6SKghI+lXKZwaOUajVIRskzTlLGaTpZRhxqcDif5jHpJ4sWLKhKekQOq99AFTYEvrcteXzR5cUG+kfsezqvkmXy9WXNnceqRvvnNV31pXNxORHkyGXJMcCo92r/TS5bfKssBQfKWxpKP6dut6LATvccS+Ynpe3n8PFUxVml7lyfIt8py4uMxHPJPMv7a0sfK/wCWcV5SIXnz1EfR7vpem3JvkSWqeXlx9St91Csn0++gBGzt+UyBN40Ke7KTV5pqv9tI39rgRqAyOPlGWUuuSvcL9jTt2iUlTBdyaSPHq4AyuTv30cZyjIPou6b6mI8g+8qwaAM84SlG+IlVTfTrzMnQvHdNP8Fu8EHIh5h5X1x6D6xNFLbjGaJUXi5AECmnKW4LrQbUGUR83B4pyccre9t9u2a01JrgTSao69kizvrPuQ0vwYfMb8083WAO9+/Toa2bsNamjqfyRs4px2ujnSNafCbnbQbkdKi06sIHD8f/AKu5/PL93U1XjX/Mn/NL93U152fUz0EOlHa+En+VH8/3ddL6S9Yvgsf8qP5/9zofjHiQOLf9PtZnLrZU9mjF/pfBiTju1ZL9v5MXiblIMSu2JETk9K5WmEv00uW1LPE5FPLzSswGDNPX76N20wR7Y4hHt1L6JT30U6k8h+jjdlxtumKdKXJrhOlCNvdQjyjGcaURet116yymjiPmEHlQr6BdmRRr07mmkVlntJKTkev6dAx31UYtPBqWMWmOtZGPUp9K0rHRT4ZlK+A10TKi4owRc/vgvRG5ElAmEb82SjiHLMSzDgbs1ZAncuKFmSSR83V42L9/bRw2ZJnjhOMaGzvQ1wUrredIYPhnzN4kg8LwDdY6P3cmNBxEjVSai8O92ReUJdk6uHR7m5GBKUeSyTI2reKekKEsBv8Aro/E7cs7ZW2/UPdx0vN9LrOgZe9tMW4AryTl2uQBQogXjtWkpHjH5gjtq8itwkEstnVb7mLdQ3BR43NiVxGIhmud5LvtddtO2xBCTGAcaiReQ9aAtemNAibXhiKcRGwY2ZTzLKFXiPbtpXh4xWXK3jKuoD1l9PS6cV6l99Xu48yXGTGUpFJWeUY2jdH6Y03YkTKInDlZNWOOPkfljan5dOmdAyuXlNuMGRK1UuRl80ukeWKfs6CgqofXHjLjcs8qWNVELz9tP+XKhkbkTiPLlyWUmqx9MV/POig8fNxiLeOgVTKn6oL9s1pWAvcZR22UoxvzVLnY9jv0KOvro9mEtwK48mSx4nG8vLDccxNXux8/Kw8r9IDI4+VlaxXPulaHhh+YrH5dvmPNDjb5Ylxz6V29dCAHdYgM4BVStAOcmsmSv7mmbUbWoyeR9SkBimFkBfT7aLajwlyJUnECmIvFaky+qv8AejT5I5lzlDjyuTgji5G3EuR1w/loQmIj540x9YvLCMs4jh9+R00mMJcjhy4JIJeVDAty7HXH21rlCTxnx5Q82PxZLJCN1XZ9e2kw8OEo82lLouwZZGJidCdPXQMOpTk5uMpB9Vo9CAUD0816XvwvPGxXKuZxuIuUQvo60b2w8qZeXy2JG4gpecFr7taDdiF0YAWQxQjTFePQMYC7w1piB2945BllL1lyCOAv/qOjjrod3eVrvaX7W8o3+EAv870RhqTxsjUqLoLLzTZaGq2IRS4vCNL/AM1y6RkuS8du5nSGZtrahLFeZOsLyHZleZ9aV027RkHEh9XQJK9PfGExpm7LklhybX0qmOJB5ej0b8x10O7WLwsTvbj8Jg4vu/wugCo1RLuDbms1Vd7u+3W9dDa3LDFdQ966++ufHcjHjLix5zxKWMtfVeR99aPCISrpWLeTeasfdv8ATV2jqbJFWpG0Fux1mma6G9DWPcNarORHm/E/XL+Z/fU1PFHnl/M/vqa85PqZvQ6Uel+CR/yIvtL/ALnWDxEp28j1MA+b3u0K7nrrd8MnXhYvtL/udc6exI+qUeq/xVdVeQq9aOpL7IL9L4MtL/6Tf7fyTaic6Qz5XBm6bSumO+j24g+Ti+a0uk7ri+3r6aZt7Nvk6W+UCrI465Qu9L2oL0uU0LSN8nFzjVNEb9dUFhbBkWMngxUXq9YtXck966Gq235aUyWXTk3yIqv03nN9G612Nr4IxR3GG2XfmWMpGaeMfNf31j3/ABHhdqRtyN7cWMjn5dqNf8qXIaxjU/45d8CU0+DLDahK5QjGb06W46N0Eq9H1DTPFMrx9RflrrDkKN3we9vrrtb3ivDxjy+TtVR1uXT2sO3po/D+P2Z7fM2dmkb8n63n2NP+NfkR3/o4vypkucS0xZVYvlGuPUP986Xs7xMYkiUaCPGRJvFsZKxjKzJd1WNdHY8ZGU0fD7HDocSUXj9yWulPw3h5GduW30+hExj6U9MfkaFpXwwepXKOBDYu3NsosqkRtYt0JU0YnmK9NWbcVCayiVxuRc7ikmMqAbHW/c+GRdytvdhO/Nwm8Z8huo8jiRvsaXu+FlGZHj8sGnkYu7ps8yj9QdtQlCUeUSUkzFtbcQbuY1GEqxGNDFirWG/N99P3d6nzNcRtujk+ZYy42mRPs6rZgDzQkU0pdZb410jGLfbq6HZxUIJJYiXHn1JV5r44AMp1NV2TYnc5wtVIpaxg8fmV0RqTTcuXvooS8jMpus9q6fMs+qTkLPvp+1CMuayvnKuJayOAYZdCjP21cIxGDI5ZxmMOMUU6HFv1emngBjEluVcuFDRCL5UWxqothgdKhueWSR5d5ORkVaV1OS+lNabGYxBOQVRbP74D6orecaTtRxnlHjIySrz2eVFou7s9DRYIvjFC2Y3ceVgKYq8yzZWs+91nREj5R5X0u5VPs2lnZemuns/Tzsw8ZLJkpfZM3Hq++lHmJX1jWU6x6uPanq23pAmL2iIFDGHPjjj5iNtRlds17OKNFOPFm5uVEqKljsRDuNZezpm5C1iRI8nmVyjhyJWbvzUI4zp0ZcpHNrFvmaB6HvhSuvfTI2Yepa0RbKsHqyjcrDiL901e1t3ZKTMcdQwhEcFuT0x10c9uIRhAIRPNglxqV3RIrN/099SUSMSUpZcknt5UQevOiysFaRIokhg7xUiR+kQKj1z6fnjVeK6tEl9ZBRJlmunY7+mNX4WYsv8ALSO3IlzAOR3clr0/XTDaH6Zr9rwcbyt0n2/Fpi7gR2025cSVGDld0I9H+EHHvpRtvEhhKtv0qnNtYenq41oZFsfMdauZZdZt7ZFu9L39npFlXzHJ+1JTbXXpoARuz/hKlioTlVXYil8WjlfXTJyZXKNPE82eUhq3rRjU2oFMkJS6MnDGTfXt0bv00Dtsjiy8til1hw+bP51nD200xNHQiPEtVouyu2su7HWnwsrEsaascP2j2Pfvpe8a1tGW6CZxSVSo8n4r65/zP76mp4v/AFJ/zS/fU1gT6mbsOlHb8K/5G0IJbdln1tfrq44yVcSs/hPYrKXTi6dD4OC7O3UqfNR6vKXUrOux8O+HR2fPvRXck3Hac8TtLc/5upXp112xTlXovgzZtJv1fyZfDfC3gz3n5e3j8KMnP+nG/MXWUrXR8P4gIpsx+XFu27nL1WXa/SNaxfEfFy3ZJee6/sGr8J4hgkJRc9JHTViaT+337kGm1kF8MEr9et/31m+LbMJkYvaQmi+PeLnHbZbeK636d9YfB+H+dxlKTZ0po/TUHfCJJY3M6e/4KLtyi9OL+WNea8F4uUdriwe2ddD4z8QltJttEZdZe3c9tLJxa4o/Z0pckoppGw8WQhzDknYL/bQeE/xRCe1ykcHIxeui8HcDJR7a8r/iCQ77dBR+fXU0JRTZ3vCfFIbm8ZG8Gvc+H+gjLjOH8M8h9u8cemvnX+HfgPzE3J2fwhjHZdet3ducA4yx3v0++pRe3ghqK3QyXwvZlOXyZSJDctpfNIoEjJf8wo+nWFhZM83lRkrWBsv8LGLE9xE9dL8ZtxlOMYyecfNY5/X766cvFw3AhvSNvckkDeT6utRm/s/bVUoKXGH/AMf4+Cak1yZtzdlKRH6SuciVYsEsxeLav01cqRoq2m0Ig/xPTgr1LbNO8XsThcdvbDgn+XeRscPSVn5Hvpe5K7UPmEJfXy4nmG4gUVnr6aqazklYyMV+nmcWVCl9Dkxb6S69O2kbO1LlBhFqN3aOG/K/wSCut+mj8QJb9QI1VlLghJSJbePWtGxo4ssL5iYSABW8lqJdnXSASeGJKsmRVMuOCPQqqwAtvvqp7YXGO5w82INIolcYrd8VcpfXT+BEjy49OPl6lWnP8Lm86AdsYAx5eWXKUTFRrFFZBxoQ8lcQD/mRpBqxHjDPJx9Xa3St6PHAypvyxEXs+e89arN61y3PNUDzXSCMwJDG+0RHt66CcJXuE7rvcwjxM9Or2yadAmBteE4opHjTHyKdiqMpi7+2q24wi+sY+UU6HR4jXJKuvc66LxWzH5rKcnlxkRotAp746Fn20PjaolPoDVyfvfI+qV0h7120dwWQ4HEOQS4/ikWC5DgdFHpitJ3dlWizkkpSu/QMpkQcBX6ao2icRZSiI/gRk8srm06J3KdHslxWyqiWXXSgF8xhb0WArd21hxuPfysseaWLVOLR2utSUdtbipTIrNfT7oyznF9OmtEjIMvJB6EbeQYBS5dLq27NHury5+QoVl0YyaK6VZ3EwaYrMMNypgBO6HiH0uOXsNJ/XTN9ITYUUWkmSX06yMrmuTpsdqs8pLRckONJStdRry6XECwjfF60HHuvqS+1+hpfoYezu8qfqtjmut3Vt1jAXpniI6zbEGzFcQRfT9OqW119dPlKy8/n113fSS5TObXR5Lxh/mT/AJpfu6mq8b/qT/ml+7qayJ9TNiHSj1f+H4R29iG7M5SbduDVXGUvO+w9D1vWaHi91lNllk3b+2g+HeJhHa2ubVkjPY5Sfy1r2t2CpGUZfyo4/LXcmnBJGbPE5er+TNxmPPr6n9tH434nCG3zeyds/prpso1rluzGcsU4vTquCKafIyO2b0b6xl0+2s09n5FV9Kh9rwa6fh5G0U9P20r4pIkY/XTfH7Bc/ow+O4rTEk97zoPhfhtvkgB3oxotjlLMw9kw6vw2xLlyrjKq69v99V5sn2o7e/sR468p4vwgNcR+5rteMvjmVHtrD474tsQhe7Ksfn9q76k3bIxTR1vhu7BiJ6V9tD8Q8UJUc687seLjOnbXg5vXa8DtiaE3wDik7M3ifFG2ciOcfnrTsbUfEEZyBrodj107xXhzi64fxbd3dqMZ7MiLdSEsfy0JU8jX3cHtduDOMYYdyH0K1yP4F/Z9tYoxDFcgeLaKyxiVPbOvOfD/ABW7u0zc4aMZ16nxcme2bhVyqG6J1ljjKz6B7tdtEmpq1yhJOLpnOdmXPMiNElYlDJziseiPb30PgpvyBlM3JWu5uEY4XGKyhXa+mngZAl0U+W3ElK6xXlD2dWHKRzlyYgxjF6LQPE+ouS9b1T2LGKIslYiZ5FSfMjHi3Y8W+iAXp5tPEZ0SZdIsZEbOIMpF4DPuml7k1GzyN5Zd8RzF6RvNX7amz4l5ShHNFmL2xlccnUe1H++hA02M3NxIhD6VqIFL68ktDH53qolSio3FCL9TnAUeUD/mcmeumT2eV5mOM1HkYrNOEcHtehglykIXGg5YM5xVSeremIXwejCqtJSqcmVnFa6BLHYzot/w11Hj5SPEjdkc5MVa1Z6V10Udz6pHEeWEtEMMvToiZ1czjlCgrEOvGrYo4MvpedAGLbRVJTiXRHr5rYpxGyNU6Zu1cow4tcbBRiYF5fYu+11pm3BnIKVLepHjdPAaz3LFfV1NmHSqmHmbweZemLePQ7N6KHZCCrwW/VeQSlKvOd0AyeuqkDECTmWZStizxa+p2r30UIqykyk2YnGJy7OMXHDX5aXvElqTKaxqAFBJyWL5vX208EQOIltsJrUorbI+rGaOpXTppDBSQcYhkvq0lNn4i6HWjd23kMpfSVKV8Sgtz0JFenrpcJy+WoVCkbMyQfptMPbo5vS7khXz3i3glgG8l5kgGc029dbGQxE9PW//AJ9tIluRjfZM+aqfxUltFP66ZEOPW8Hr9+/6Y11fS4mU63SeS8b/AKk/5pfu6vVeM/1J/wA0v3dTWZPqZqw6Ueg+E/DyexFQzy6/zOs214OOxuIJHlkDGdO+CeKmbZFYkc8cZ6vv63q4EZTeTb15a648KjPne6Vm3w+27mJNx9Oz/fReL+GAEoYlHJWPy1fhpm3jtpnjPG8ttNumSfkautUVZvBxfFbm7uMYidc4xo9zdnfBj263j9OutvwPaeBz+vPL76zfHNqUtyHy5ceN29cPatQaxZNO3R0diIxNY/ie3YU0j20l8FunmjOq7UU6zS+byFuV9vT8tFvugUe6Zt29iklJalRlwPt99D8a+D7e9t8ZGLM+n9tZ/j/zZ7UYRhhkcpWYBvWvw3w+4VKS/wDU/wB9Ph4E/Nmvwfw2MYhEACqDVbW0QeJg616eusu/8YNt4qX066Ru7G5K5E3Pp20NrsKn3F/E/iEvmJ+AjmuvK/7a1eCgTB9S8643gvhO9JRbjytk9/y16HwvhWOL6dK9NLPJKVJUiR2CLeup8L3zlxXyzOMvs9H7jn9dcne2vnDGsD+rrmT8NvbW5GG2nGTm817jf9NOL2u1wLbuw3k9LubHHccAnKPGlHsci8dCrrr76UoBSt8yUqR8uJRqqQ6Yt1t8fMYbcrCcoSZSf+QITw+W6Y/rrnx9uJy5HEcUtH1XWTKU24vVWpHa2iUHasP1JQjJGxwhgoq+9n0nbR7QQxOTlGNRrNVKMlu+np1r20MkoYxcWU3kq+IzMGaw3f20EbG74yFeVLVSuUV5WYbY32NR4HyVCGKlGTQciPUqpOR620mb0TOH1SlQPbrZdlUcRr6ex30bvD5rHCcmX1VlAj5m7WjrRoNuYHFJIFq8U5qVi7coU6AHpmpSiLxY56V9VY4l+nfSeMUpSdxHzeVIs76Bn7+2lu5niWzEHj5kaMMLo6cutUGmbcFFkKsmVPleJQHt60P6adhVElG+PIf4YoAEabbsT798Y1l3YXTynwAjwI1zEtrkdCz9NPnK5cZXfEkFCchzLKrTjH5aAuMSPAJkuS0vnkrya6na7xWTQCB3JculR5HDjfC0wdS0q++jY8RlZC43jzXExE43UU63eXT7JtmaljL3OKk/S+2kMKihZ1qS8Tu5JXyadAWTlDEMZwlIPlrzdbt7nfSYMXywhMPp5Liz6suacmM400eWRCkpi3IhGr5RxHNt51UtyRPyQCmgG+M19I4OUfVvToLM21MWUQJPe2SJK7emI2X/AE0Ww+Q/8evtpXidtJEedzAsrpdtXX6devXTo7DCOfXFlOMZ10fTf2Fet0nl/Fv+ZP8Aml+7qani/rn/ADS/fU1mz6n6mpDpR0HcP+FjG6leH08zr0XgvDRrHTXN+C8fkl13/d0zZ8TLnUWo/wDvTXbp4SM7Vtt15Zzv8Q/AWczhOUYyvkW4fYvTPB7b4aMYzb7Eul/+ddPc8NK+XJfZ0G/uwmRJV9RV+upsjuxTMR8S/wAzyVmNp73WNP2ZZuXretD4EKa6acbZx6Z1W07HaFbXxna3JMI2J15HH9PXWnw3CS0jTTXbXF+I/D4YkxLHr/tpnhtk27ltVGVZPwy9LNTU3eROCrB6LxWwcdeP+Eu7PxG5DlKO1H6SuvbD6a27Hxvcm52/KYa9e/V0W3M3WyLEi16N/wBtOTTyhRTiqYfxb4btRgqRuWC+qusx4ie1t3IZB1Q1p8Z8MJsZN8oojeulNhLbpromotZHePIz4axlCMjol6R8Rk2EK93VeC8Ex26FD9tcv4T8V4yls7kZM4SkMqsacKnRquupO6pkUsto1fDeW3yJt22NdPZ0rxHxC9yNUh1R0n418XcQ24tqGSiu+dH4bwDIzj8tReftROqyzv8Ahd/b3NmQsH5couUojLyvL2uJ+daT4XxUQuyljyLtlQyi+uMfatYv8NeClt7viemdqND08sxt/XW/f3HMmUCi2PlwKomS8V1znGlqLh/r/sFWUSXJlOcuICikm8mRKwYtTrfXQbjyLrH8DxY9s1164X8tFLfSwmPWpLcmOCUavu4vtq2dL1yiyaSLWCMk8wNXqrklwXuT8ty6RktwHySytBmVdOOkxgqV8qMKYXPzSY1cU/r+rqt+e3GJcWKNx5Pdo5PHA10OqafHxEmKkEIkgt6dYR6l5zkvTAKU5ZQtOpCVJniZ9Qtx10mEornkxScpIWUJIVAb/wDc6kIHGXJlljnjeE4gNHc42ffRb23xQOXIxxyyDFC5HqdexoEBvSjCUC8yvrcuI5aOsRo8zXX31nN+LxstiyIpJ65wN4e0j1xnWmW7UUjGXVsfPRj9eoe2pDpRylVJLNc078qrN5LqtAwPmemaOJlOVFyePe5Ifl7aDd3+OFqUkjKo9C89RjT69r1fid7cLaopkGZyRoqjs2LnSvC70p8V4nzItxjy+nNGDyuOvtWgBu7vJJgoI4ti2ObQLOgY71es27ORcQbV7EhjeUl646vsafsSTzHJKqKUve7OoschjprPHMWUSNSONpc5J1VB92vbTGD4NRyWD9WeP0vloRf/ABo5TWJf/wA9unbWXfai8osQU4rmRb0TIJk6AY1ZuY/t0/I7Gun6bEynW4s4Hivrn/M/vqaniPrl/M/vqazp9TNWHSjV4QuIff8AfXo/hW1HA9tcjw+ze1t11zn/AKnW7Z8BLtKQ+uurTWEzg1Wm3nydzfnGMdeOl8M5bspigysPR16Hb8KyjxmsvvrLDf2tpYTlxT17mrJZ5KoY4Ll4+UY+Yv3NI2pStmebP09K/vo/EVu1wxH1e/5aO2B5gr11Gu5LHBg+K7M91gkmJFsDo/za7Gx4ArOca5Pg57/m5Qiwt4581e50074d8VnuMooRYtPrXbTTV5CSdYNmxsRjJiV6/rpE93huUR5Retdn/wB7a0x8GLyTPr3/AF0rwvhyEpEm7bF6/bRVEbTD8d8R24QtJJ3x01wPGeNlvxj8iFRjIecsXXYxeu3vsWTEpx/79tBAdvbfJYH4dRlklGkM8H4rclCun9c6d4LwVLfVbfu6D4F4i4eePGVuPbtoPjcrySoqmmtS7WR70ZficD5hGJy7vt/511/ASjx7fr01j+G+FCBXppG7vwjuyioNC3/77aUcZG84O98PB3Ny+nyZF/8AUayIKrKIyrkMsmGKe6/xHTGm+BuW1vzq48IxK73IXs9o+mpIi8fmbbKTYRIysDCcmivxV30aua/93FDFhy4x6DxLorjUrDiqW290rGqhNjCo8pHm6RA6UhjDb6Z66Bfqixhbgu5ovlyVmxKB9dJjiRxJLxrqItka4rylGLfl1UToZBl5T8MW724/w9nlhFaxkrro/Etj5iDeUBcJyKyUqiR9XpqvlUJK1nFiAWHl+pvEVo8vTSDYjSR3AKDrxp5CtUnX7ffRwOkx+2kvNKJNAlimruuINl0eV++su7Hk2YDtyPOeWSkrUBvuOmfNj80EJWCPGkj+Ekpgs6emqeN8ZtSKtiNZuhj/AAhjHr20BwK3nl12jkTfPM43Mvk0dSgxff21IbVLGZdxhH5bTDF2E+3W6crjWiVxcciJRx4lfUjx83mx3b/XQbPiInlcMK6xAtyJ3x2v10DvGAF4+aUrrIXxjE60SCpXjvQ6DeVRw8A+ZHHY8vtI5Lkzo5K5uMI9WTdhV1AfpKl09tTck8k4wPSpnKTUgsTBRmvXGgCvEsRuQ8j1HiVk8p2prPTXOlM5dDoGDiSyl8gsxWfS8Otm5ESQ7cZRfNcS3ilcpEkrq9+xrEEKIFMiSUZLTm8qb6V09a1KgXBUvBKeVfLYEjoNA1xRvLdn5aZ4iWf7Nn66GXj4cuNyurPfoW00dExnSt2eu36WOHI5tZ9jjb/1S+7++pqb31S+7++q1kTf3M2IdKO78FHjG6rNfq3/AF16SFBrzmyH/C7dXyeXT+aWtXwIuNK46267NJ0kjO1lbb/ZPiPxiO1LzDxcEupfvot34N84ZvVNV8S8LCco7bWFlXt0NdKHj/kbSyFInb0NWJK8ld0lt5EfDtmikqsaP4gBHpft66yeB3fnruwliYeX0/8AOl/El2a3Jz8hhPvi9K3VDrIzxPxfa2onKxehxev36aweA2P8yW6mZ9a9O2tPiPl78SOEc4/20ze+H8Yny8dP00nY1XB0NnfK6mO9muT4vx8F8jyfbOfZ1p8Z8HjLbpL759fXSvAeGDRK3SCO1ZMnwfZkTkyix5SvOvRsCv30r5Fa5Pxrw2/OHGMqiNp3a6Z00tqE3vZfxiPDbGH1WVqo+B5x82V66RG5Bar0z2ddE25kMSz60ahgk3RkhuT2njEJAYz00/b29rditxb6rpXh51fLr1zrk7Hws3AwPLc5Hra4Pcz00k6HR7H5pDwsYx/HycWHGFH1HTLj7OleKbWUicVSKcvz5cc0Uds250zx0q3YbQ0QCEKLpDzSoOt+t9dZ4yo40clw5BUSy3r+FdPUdyrxgjBUiccHL5gerJwpVObZFDZfTGh3tzzcWcfMUTjDknDzJZeO1p/XU3ofTKdJzEol7xKlyqJdOffU24SJ/wCVyjLNzkqSxcsV1KDH8WqyZXp5QjMGINO5HKhXlgGHrePfQbm0ueEg6t9c1yoquJ2x1V6Gj293nEU48kXysSWPL1LH2O3Vxpm9FMrTURil20GKLY9BemdAcAbEuLKXGBOimNNoMRzT0vr6d9Btbks3EhJpeNMmNPLtQcc5c3jVfO8oUY+ojaU1XFDs5Qeg6rZZTfQeHlkzKzdX7X6aVjoTDZjDikJURQ8yyfXDhj3VS+Om7cJRlIispP12+ZyA58iUXR/V0cInJJSlRkCKIW47maT31N2Ucq8oALxFD8WAw5P61qQrF7uwvRQZPG4rVXa1XlyeV66Vtb68ZFUSX+EFpSMespD6vfU297bbUq7FsG2XHoNyaoP/ABpcp0OKPmXlt63ZJwj6F960DL3vEcYyaCYYKaJH2/EhnrrPswqPNAj7XyZUexxUOr2a1fiIBKGajVjbFZ24M0j6pmtO3Js7k0YqQtrLvZRX+1Y1OMW3SFJ0rMjA4xe4UeUPLeM0LpMnTd/eXq6TtR5Ia04R2xUTjk7dnL3vqfu/vqaPxka3JnpKR/V1NYM+pm5DpR6X4Jsjswfv/wBzot/wzzGMmL3rue5rP8O3Nzb2tnynDcJ8Z+iTkMU9e+t+94LmLdSrEjr/APNdkV9q9EZs3U36v5MB4OXzOcXPeT+2m75PcTaliMu539vbXQ+FA7ZbaYf5jDpHjblINtCUUV9Py03SI3bDj8OPDwfl1Hv65+2uZ8N3dzflI3waTiVQmcl9db/F7W41ylZZZXbWqfhfLj9TT5EngHc8JGJywUddc3c+K84nAWL+L11PBRnIqc5TpTPpetECG28XHpqLd8Ekq5yXD4l82MoRGMjC+n20p257ZZ5q7Pf89M+dGO4NWJlDWzxfituMeSmP6+waOe4ccI5Xhf8AEkZPGUeDdZb1v8f8Ujt7bJuq9HXmv8FeDJS3tyZ5ndlh7Cqf0163x0YkJXkps1PNPIpJKVHB2PBcn5gvnqWF7+2n+O8bPaj9NmC/6aR8DnvbcQdu4nTzA19tN8b475lwYShXUlWftV41Wlgm7s6O14Al5pddbPAeBhtrvLxIYj6fMShrpi7/AE1g8DtznKG3GVKK/wAp1X2L1p8buM2MNuYbQSIcvxzwcupebacVXpqxVFX7ev8Agrpt1YqW48eZGT9RznjlLqpD9elX20e9Epqy6sZceVZugwKVTTpW9G+SqiVbWCNMfMf6ba0vYM6La2zlLlyJMlG/MSvjbKIW8Tt2Nc5aXsbEinoyRIFyjGOY9KLjbhXSPmkePl5RyPJRIyoKZNuItmE+2mz2aJym1H+JwcTK8mSh3o623prOUpEi2qa+nDGnkWDUTCaOwC9uMaJR5W0ZwdHvIuNXQYK0h2zHGTMn0kxFjH+Z8oXXXPp20W0ssyuRZSzI8myJKRiJVY9TOiZ+aXkvzLyQOUulB3PYO16Bj4dk5Bz6lNlUqVxiFJ70OkAQaqXm6KHKXbANOQ6+uh3pK+d8rGiBCu1HmLKu/q629tLnKUvLIpHy3Um43WBok0xO1DoAvbnMbmnQGzjLN+aKJXShen7q8RtrKoz5RifQdajgSzByw3d0/bQRlE2pL52TwklRak0kNu7605vOtMIEpzZSmoRJEgKoLYyoA6X61006CyvCxnGLzgQp5MfQA5L1Q/Fd+hWlbeYXLkdfKkjN9lti8ejHoaLw8GRHh5ha9SrWbS1IeK+lgaLxM82QzA8pK/qfL9RaYO2M6YgfiDxlCIwQ+p68fxHX8SS/PLrLvzKM298d3P3fz0c5Ebapa/Ws+3fWLdnru+n0q+5nPqSvCAnLXV+DeFtt1z/CbDKWvW+A8PQGuyKKJM8F8TP87d//AEn/ANzqav4v/r73/wCk/wDudTXm9Tqfqb8OlHr/APDpGXhIQ3C4S5XXUScqlH3NYPi/xOXhE25xlLkeSYeSZ68rw+se2ul/hsP+F2v+r/vlrb4jYhODt7sOe25ruP8AFB/DL31uR0d+jFrml8GLOe3VlfFv5PMfCdiUocyaM8vFxf26avwO/wDJ3JR3ZXybJP2CtdWXwX/h9tlsSZ7ZnzdY+0vT9tcL4X4yHiN15RyZjffs1rilGUXVZL01JN9jseP+KQI9TprB4H41Ke3gsqi7vXV3vAwlGpGNcGW/t7FxvynRq/y1F7rywjtawjofDfASBWSqr6V7aT43w0ob+3Ocr2nyo/hlVl/prqfAvHQ3IEoo2fn+mp8T3oTkbXV+qvYx/vqbgtpHc92R7vQI9T+muN4PwRKe5J6Lg9D/AO6zfEvho1Ew3hO321rd/wD4XbdyQygVy9a6WXqHLpkqpYYrxvgJQR25cVS/toPFeE3Sp85SI5YtZ/p11W/8VN+v+HWSU5KD766PiPEsdu5RbDIF/wDppSUUx3LuavhXiducRHrpXxjwbOUIbZymuPt3vWD4P/h+WWKkesprUT+3Xoa6Lx2hh4e5Sl/qbs5PKQfhjfSL6WddST+25cfPoRa+77WRkbMXbs3JzuO5Li1LpUIN4gXl7ppDxOPKKkaZJl5ckLpz7aPYk2F2hxl7SZFhb6PpqRgpayqNRaRCFoVGPSVlcux9tVybk7JrAvflyZEdtIYsjmMiuQJfSnI1ePXTZNCHkSWLildeSPSOMh0t99Tf3NuKRti8EGIyAOzKqsr76rZmkPLItQpCpWXxc9cNoGXUSXYBkRt8xxlI4yoir5l8t9gx0V00zOTyLjkooid79cS7PXQR383Fg/hvklV5uK1QYaM6z7vi9sZSlOUpRt5KkYjExiohdZ9tFYDk1ziPkxUi6uMqQ43S4IhjStuLIGocZWhNuRYUSOXlzbjpeihsRVwURAk7fWOcr6qt46HvrPDZHMaQFjtkJEkSy+qj5svbHvqVCCd+5sVxy83E8oEcXFlaXjo3eq+bCBIeRNTlFWKLx4WFxzkDveq24GFiRlRiPHiST8JLsFZOlV10yG9fK2U4MjEQkyCLltznOSz8jQvAMVOApGJLcjxjbzCiMut8aqqA++NXLfOVRIOUJc2u9zO7hpfc0e1LD09MR4i0dFcyqi/vpUd2NixlGAWCo1dDVYtx1zWdAB2IlkWvqeOBolyQu7cAd9JnOBGPC+NCX2c3js330uVJHkvGiyqV624zlrSN7cvXVoaO7Mlgp1NSsIHe3NJhHk0aur12/hXw7umtCrOdujR8J8FxPfXf2NvS/D7Fdta4x1YlRU2fLvjX/wDRvf8A67n/AHOpqfGv/wCje/8A13P+51NeW1Ot+p6OHSvQxamr1NRJlat1NTQBRq9TU0AVqavU0wK1epqaAJqampoArU1epoAmq1NTSYE1NXqaAK1epqaYFOpq9TQgJqjU1NIC9Vq9TQBNTU1NNATU1NTQBWpqamkBepqamppAf//Z"/>
          <p:cNvSpPr>
            <a:spLocks noChangeAspect="1" noChangeArrowheads="1"/>
          </p:cNvSpPr>
          <p:nvPr/>
        </p:nvSpPr>
        <p:spPr bwMode="auto">
          <a:xfrm>
            <a:off x="1524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CuadroTexto"/>
          <p:cNvSpPr txBox="1"/>
          <p:nvPr/>
        </p:nvSpPr>
        <p:spPr>
          <a:xfrm>
            <a:off x="457200" y="5892087"/>
            <a:ext cx="1080120" cy="369332"/>
          </a:xfrm>
          <a:prstGeom prst="rect">
            <a:avLst/>
          </a:prstGeom>
          <a:noFill/>
        </p:spPr>
        <p:txBody>
          <a:bodyPr wrap="square" rtlCol="0">
            <a:spAutoFit/>
          </a:bodyPr>
          <a:lstStyle/>
          <a:p>
            <a:r>
              <a:rPr lang="es-CL" dirty="0" smtClean="0"/>
              <a:t>   Maíz</a:t>
            </a:r>
            <a:endParaRPr lang="es-CL" dirty="0"/>
          </a:p>
        </p:txBody>
      </p:sp>
      <p:sp>
        <p:nvSpPr>
          <p:cNvPr id="15" name="14 CuadroTexto"/>
          <p:cNvSpPr txBox="1"/>
          <p:nvPr/>
        </p:nvSpPr>
        <p:spPr>
          <a:xfrm>
            <a:off x="2425924" y="5877272"/>
            <a:ext cx="1170131" cy="369332"/>
          </a:xfrm>
          <a:prstGeom prst="rect">
            <a:avLst/>
          </a:prstGeom>
          <a:noFill/>
        </p:spPr>
        <p:txBody>
          <a:bodyPr wrap="square" rtlCol="0">
            <a:spAutoFit/>
          </a:bodyPr>
          <a:lstStyle/>
          <a:p>
            <a:r>
              <a:rPr lang="es-CL" dirty="0" smtClean="0"/>
              <a:t>   Frijoles</a:t>
            </a:r>
            <a:endParaRPr lang="es-CL" dirty="0"/>
          </a:p>
        </p:txBody>
      </p:sp>
      <p:sp>
        <p:nvSpPr>
          <p:cNvPr id="9" name="8 Rectángulo"/>
          <p:cNvSpPr/>
          <p:nvPr/>
        </p:nvSpPr>
        <p:spPr>
          <a:xfrm>
            <a:off x="4427984" y="585107"/>
            <a:ext cx="4392487" cy="6001643"/>
          </a:xfrm>
          <a:prstGeom prst="rect">
            <a:avLst/>
          </a:prstGeom>
        </p:spPr>
        <p:txBody>
          <a:bodyPr wrap="square">
            <a:spAutoFit/>
          </a:bodyPr>
          <a:lstStyle/>
          <a:p>
            <a:pPr algn="just"/>
            <a:r>
              <a:rPr lang="es-ES" sz="2400" dirty="0"/>
              <a:t>Entre los alimentos básicos de los </a:t>
            </a:r>
            <a:r>
              <a:rPr lang="es-ES" sz="2400" dirty="0" smtClean="0"/>
              <a:t>aztecas </a:t>
            </a:r>
            <a:r>
              <a:rPr lang="es-ES" sz="2400" dirty="0"/>
              <a:t>estaba incluido el </a:t>
            </a:r>
            <a:r>
              <a:rPr lang="es-ES" sz="2400" dirty="0" smtClean="0"/>
              <a:t>maíz, frijol </a:t>
            </a:r>
            <a:r>
              <a:rPr lang="es-ES" sz="2400" dirty="0"/>
              <a:t>y </a:t>
            </a:r>
            <a:r>
              <a:rPr lang="es-ES" sz="2400" dirty="0" smtClean="0"/>
              <a:t>calabaza, </a:t>
            </a:r>
            <a:r>
              <a:rPr lang="es-ES" sz="2400" dirty="0"/>
              <a:t>a los que a menudo eran añadidos chiles y tomates. </a:t>
            </a:r>
            <a:endParaRPr lang="es-ES" sz="2400" dirty="0" smtClean="0"/>
          </a:p>
          <a:p>
            <a:pPr algn="just"/>
            <a:r>
              <a:rPr lang="es-ES" sz="2400" dirty="0" smtClean="0"/>
              <a:t>Era </a:t>
            </a:r>
            <a:r>
              <a:rPr lang="es-ES" sz="2400" dirty="0"/>
              <a:t>comido principalmente en forma de tortillas, tamales o atole, además de otros guisos.</a:t>
            </a:r>
            <a:endParaRPr lang="es-CL" sz="2400" dirty="0"/>
          </a:p>
          <a:p>
            <a:pPr algn="just"/>
            <a:r>
              <a:rPr lang="es-ES" sz="2400" dirty="0" smtClean="0"/>
              <a:t>Aunque </a:t>
            </a:r>
            <a:r>
              <a:rPr lang="es-ES" sz="2400" dirty="0"/>
              <a:t>la dieta azteca era principalmente vegetariana, los aztecas consumían insectos </a:t>
            </a:r>
            <a:r>
              <a:rPr lang="es-ES" sz="2400" dirty="0" smtClean="0"/>
              <a:t>como gusanos de maguey, hormigas, larvas, </a:t>
            </a:r>
            <a:r>
              <a:rPr lang="es-ES" sz="2400" dirty="0"/>
              <a:t>etc. Animalillos con un mayor contenido proteico que </a:t>
            </a:r>
            <a:r>
              <a:rPr lang="es-ES" sz="2400" dirty="0" smtClean="0"/>
              <a:t>la carne.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86" y="692696"/>
            <a:ext cx="38100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04" y="4552079"/>
            <a:ext cx="1706661" cy="133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292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19606" y="188640"/>
            <a:ext cx="3928658" cy="707886"/>
          </a:xfrm>
          <a:prstGeom prst="rect">
            <a:avLst/>
          </a:prstGeom>
          <a:noFill/>
        </p:spPr>
        <p:txBody>
          <a:bodyPr wrap="square" rtlCol="0">
            <a:spAutoFit/>
          </a:bodyPr>
          <a:lstStyle/>
          <a:p>
            <a:r>
              <a:rPr lang="es-ES" sz="2000" b="1" dirty="0" smtClean="0">
                <a:latin typeface="Albertus Extra Bold" pitchFamily="34" charset="0"/>
              </a:rPr>
              <a:t>ALIMENTACION Y COCCION   </a:t>
            </a:r>
            <a:r>
              <a:rPr lang="es-ES" sz="2000" b="1" dirty="0" smtClean="0">
                <a:latin typeface="Albertus Extra Bold" pitchFamily="34" charset="0"/>
              </a:rPr>
              <a:t>AZTECA</a:t>
            </a:r>
            <a:endParaRPr lang="es-ES" sz="2000" b="1" dirty="0">
              <a:latin typeface="Albertus Extra Bold" pitchFamily="34" charset="0"/>
            </a:endParaRPr>
          </a:p>
        </p:txBody>
      </p:sp>
      <p:sp>
        <p:nvSpPr>
          <p:cNvPr id="6" name="5 Rectángulo"/>
          <p:cNvSpPr/>
          <p:nvPr/>
        </p:nvSpPr>
        <p:spPr>
          <a:xfrm>
            <a:off x="1147649" y="692696"/>
            <a:ext cx="6912768" cy="2554545"/>
          </a:xfrm>
          <a:prstGeom prst="rect">
            <a:avLst/>
          </a:prstGeom>
        </p:spPr>
        <p:txBody>
          <a:bodyPr wrap="square">
            <a:spAutoFit/>
          </a:bodyPr>
          <a:lstStyle/>
          <a:p>
            <a:pPr algn="just"/>
            <a:r>
              <a:rPr lang="es-ES" sz="2000" dirty="0" smtClean="0"/>
              <a:t>El </a:t>
            </a:r>
            <a:r>
              <a:rPr lang="es-ES" sz="2000" dirty="0"/>
              <a:t>principal método de preparación de alimentos era hervir o cocer al vapor en ollas de barro con doble asa. La olla era llenada con alimentos y calentada al fuego. </a:t>
            </a:r>
            <a:endParaRPr lang="es-ES" sz="2000" dirty="0" smtClean="0"/>
          </a:p>
          <a:p>
            <a:pPr algn="just"/>
            <a:endParaRPr lang="es-ES" sz="2000" dirty="0"/>
          </a:p>
          <a:p>
            <a:pPr algn="just"/>
            <a:r>
              <a:rPr lang="es-ES" sz="2000" dirty="0" smtClean="0"/>
              <a:t>Tortillas, tamales, guisos y salsas  fueron </a:t>
            </a:r>
            <a:r>
              <a:rPr lang="es-ES" sz="2000" dirty="0"/>
              <a:t>los platillos más comunes. </a:t>
            </a:r>
            <a:r>
              <a:rPr lang="es-ES" sz="2000" dirty="0" smtClean="0"/>
              <a:t>Los chiles y </a:t>
            </a:r>
            <a:r>
              <a:rPr lang="es-ES" sz="2000" dirty="0"/>
              <a:t>la sal </a:t>
            </a:r>
            <a:r>
              <a:rPr lang="es-ES" sz="2000" dirty="0" smtClean="0"/>
              <a:t>eran </a:t>
            </a:r>
            <a:r>
              <a:rPr lang="es-ES" sz="2000" dirty="0"/>
              <a:t>elementos básicos. Una comida básica consistía normalmente sólo de tortillas, </a:t>
            </a:r>
            <a:r>
              <a:rPr lang="es-ES" sz="2000" dirty="0" smtClean="0"/>
              <a:t>las </a:t>
            </a:r>
            <a:r>
              <a:rPr lang="es-ES" sz="2000" dirty="0"/>
              <a:t>cuales se sumergían en diversas </a:t>
            </a:r>
            <a:r>
              <a:rPr lang="es-ES" sz="2000" dirty="0" smtClean="0"/>
              <a:t>salsas </a:t>
            </a:r>
            <a:r>
              <a:rPr lang="es-ES" sz="2000" dirty="0"/>
              <a:t>con </a:t>
            </a:r>
            <a:r>
              <a:rPr lang="es-ES" sz="2000" dirty="0" smtClean="0"/>
              <a:t>chile. </a:t>
            </a:r>
            <a:endParaRPr lang="es-CL"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744768"/>
            <a:ext cx="1952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2.hdstatic.net/gridfs/holadoctor/523381b1b9379561173eedaf_8_43-1379108604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73" y="3685854"/>
            <a:ext cx="2610541" cy="19557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662" t="12103" r="6971" b="17798"/>
          <a:stretch/>
        </p:blipFill>
        <p:spPr bwMode="auto">
          <a:xfrm>
            <a:off x="5834252" y="3873230"/>
            <a:ext cx="2881746" cy="208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20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19606" y="188640"/>
            <a:ext cx="3784642" cy="400110"/>
          </a:xfrm>
          <a:prstGeom prst="rect">
            <a:avLst/>
          </a:prstGeom>
          <a:noFill/>
        </p:spPr>
        <p:txBody>
          <a:bodyPr wrap="square" rtlCol="0">
            <a:spAutoFit/>
          </a:bodyPr>
          <a:lstStyle/>
          <a:p>
            <a:r>
              <a:rPr lang="es-ES" sz="2000" b="1" dirty="0" smtClean="0">
                <a:latin typeface="Albertus Extra Bold" pitchFamily="34" charset="0"/>
              </a:rPr>
              <a:t>ALIMENTACION   AZTECA</a:t>
            </a:r>
            <a:endParaRPr lang="es-ES" sz="2000" b="1" dirty="0">
              <a:latin typeface="Albertus Extra Bold" pitchFamily="34" charset="0"/>
            </a:endParaRPr>
          </a:p>
        </p:txBody>
      </p:sp>
      <p:sp>
        <p:nvSpPr>
          <p:cNvPr id="8" name="7 Rectángulo"/>
          <p:cNvSpPr/>
          <p:nvPr/>
        </p:nvSpPr>
        <p:spPr>
          <a:xfrm>
            <a:off x="467544" y="5013176"/>
            <a:ext cx="8136904" cy="1323439"/>
          </a:xfrm>
          <a:prstGeom prst="rect">
            <a:avLst/>
          </a:prstGeom>
        </p:spPr>
        <p:txBody>
          <a:bodyPr wrap="square">
            <a:spAutoFit/>
          </a:bodyPr>
          <a:lstStyle/>
          <a:p>
            <a:r>
              <a:rPr lang="es-ES" sz="2000" dirty="0" smtClean="0"/>
              <a:t>La </a:t>
            </a:r>
            <a:r>
              <a:rPr lang="es-ES" sz="2000" dirty="0"/>
              <a:t>mayoría de las fuentes dicen que los aztecas tomaban dos comidas por día, aunque existen registros en los que los obreros tomaban tres comidas diarias, una en la madrugada, otra en aproximadamente 9 de la mañana y una a las 3 de la tarde.</a:t>
            </a:r>
            <a:endParaRPr lang="es-CL" sz="2000" dirty="0"/>
          </a:p>
        </p:txBody>
      </p:sp>
      <p:pic>
        <p:nvPicPr>
          <p:cNvPr id="9" name="Picture 4" descr="http://biblioteca.duoc.cl/bdigital/aovalle/general/guias/historia/aztecas/imagenesguia2/g2f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762" y="1700808"/>
            <a:ext cx="4788484" cy="308384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67544" y="685145"/>
            <a:ext cx="8368819" cy="1015663"/>
          </a:xfrm>
          <a:prstGeom prst="rect">
            <a:avLst/>
          </a:prstGeom>
        </p:spPr>
        <p:txBody>
          <a:bodyPr wrap="square">
            <a:spAutoFit/>
          </a:bodyPr>
          <a:lstStyle/>
          <a:p>
            <a:pPr algn="just"/>
            <a:r>
              <a:rPr lang="es-ES" sz="2000" dirty="0"/>
              <a:t>En las principales ciudades y pueblos aztecas había vendedores callejeros de alimentos que vendían todo tipo de alimentos, atendiendo a ricos y pobres por igual</a:t>
            </a:r>
            <a:endParaRPr lang="es-CL" sz="2000" dirty="0"/>
          </a:p>
        </p:txBody>
      </p:sp>
    </p:spTree>
    <p:extLst>
      <p:ext uri="{BB962C8B-B14F-4D97-AF65-F5344CB8AC3E}">
        <p14:creationId xmlns:p14="http://schemas.microsoft.com/office/powerpoint/2010/main" val="743067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548</TotalTime>
  <Words>237</Words>
  <Application>Microsoft Office PowerPoint</Application>
  <PresentationFormat>Presentación en pantalla (4:3)</PresentationFormat>
  <Paragraphs>13</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Transmisión de listas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Fam.Tapia Morales</cp:lastModifiedBy>
  <cp:revision>20</cp:revision>
  <dcterms:created xsi:type="dcterms:W3CDTF">2013-11-04T12:53:00Z</dcterms:created>
  <dcterms:modified xsi:type="dcterms:W3CDTF">2013-11-07T00:15:58Z</dcterms:modified>
</cp:coreProperties>
</file>