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66" r:id="rId5"/>
    <p:sldId id="262" r:id="rId6"/>
    <p:sldId id="265" r:id="rId7"/>
    <p:sldId id="263" r:id="rId8"/>
    <p:sldId id="259" r:id="rId9"/>
    <p:sldId id="261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E86B06-29CB-45F8-8CBB-C74E735411D8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6EB29C-256C-4CBB-9BAE-6EAEB31B6E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7864" y="1700808"/>
            <a:ext cx="5430131" cy="446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¿Donde vivían los Aztecas?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2132856"/>
            <a:ext cx="3024336" cy="273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Tw Cen MT" pitchFamily="34" charset="0"/>
              </a:rPr>
              <a:t>En la zona sur de México actual, a las orillas del lago </a:t>
            </a:r>
            <a:r>
              <a:rPr lang="es-ES" sz="2400" b="1" dirty="0" smtClean="0">
                <a:latin typeface="Tw Cen MT" pitchFamily="34" charset="0"/>
              </a:rPr>
              <a:t>Texcoco,</a:t>
            </a:r>
            <a:r>
              <a:rPr lang="es-ES" sz="2400" dirty="0" smtClean="0">
                <a:latin typeface="Tw Cen MT" pitchFamily="34" charset="0"/>
              </a:rPr>
              <a:t> donde fundaron </a:t>
            </a:r>
            <a:r>
              <a:rPr lang="es-ES" sz="2400" b="1" dirty="0" smtClean="0">
                <a:latin typeface="Tw Cen MT" pitchFamily="34" charset="0"/>
              </a:rPr>
              <a:t>Tenochtitlán </a:t>
            </a:r>
            <a:r>
              <a:rPr lang="es-ES" sz="2400" dirty="0" smtClean="0">
                <a:latin typeface="Tw Cen MT" pitchFamily="34" charset="0"/>
              </a:rPr>
              <a:t>que era una isla en medio de un lago</a:t>
            </a:r>
            <a:r>
              <a:rPr lang="es-ES" dirty="0" smtClean="0">
                <a:latin typeface="Tw Cen MT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5122912" cy="4162467"/>
          </a:xfrm>
        </p:spPr>
        <p:txBody>
          <a:bodyPr/>
          <a:lstStyle/>
          <a:p>
            <a:pPr algn="just"/>
            <a:r>
              <a:rPr lang="es-CL" dirty="0" smtClean="0"/>
              <a:t>Los aztecas se organizaron políticamente parecido a  un imperio, con un jefe llamado </a:t>
            </a:r>
            <a:r>
              <a:rPr lang="es-CL" b="1" i="1" u="sng" dirty="0" smtClean="0"/>
              <a:t>HUEY TLATOANI</a:t>
            </a:r>
            <a:r>
              <a:rPr lang="es-CL" dirty="0" smtClean="0"/>
              <a:t>, que gobernaba todo el territorio.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El consejo elegía al Tlatoani.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Organización Azteca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4" name="3 Imagen" descr="tlatoani-ahuizot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8514" y="1916832"/>
            <a:ext cx="2665984" cy="4037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'Aztecas'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484784"/>
            <a:ext cx="6550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¿Como </a:t>
            </a:r>
            <a:r>
              <a:rPr lang="es-CL" dirty="0"/>
              <a:t>E</a:t>
            </a:r>
            <a:r>
              <a:rPr lang="es-CL" dirty="0" smtClean="0"/>
              <a:t>staban Organizados?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enochtitla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4968552" cy="511911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s-CL" dirty="0" smtClean="0"/>
              <a:t>La ciudad Tenochtitlán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8448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700808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700" dirty="0" smtClean="0"/>
              <a:t>La ciudad se dividió en 4 secciones las que a su vez se dividían en </a:t>
            </a:r>
            <a:r>
              <a:rPr lang="es-CL" sz="2700" dirty="0" err="1" smtClean="0"/>
              <a:t>calpullis</a:t>
            </a:r>
            <a:r>
              <a:rPr lang="es-CL" sz="2700" dirty="0" smtClean="0"/>
              <a:t> o barrios para que el Tlatoani gobernara de mejor manera</a:t>
            </a:r>
            <a:endParaRPr lang="es-CL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4450499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 smtClean="0"/>
              <a:t>Es un grupo  de personas que pertenecían a una misma familia y  vivían en el mismo barrio o territorio.</a:t>
            </a:r>
          </a:p>
          <a:p>
            <a:pPr>
              <a:buNone/>
            </a:pPr>
            <a:endParaRPr lang="es-CL" dirty="0" smtClean="0"/>
          </a:p>
          <a:p>
            <a:pPr algn="just"/>
            <a:r>
              <a:rPr lang="es-CL" dirty="0" smtClean="0"/>
              <a:t>Existían 20 </a:t>
            </a:r>
            <a:r>
              <a:rPr lang="es-CL" dirty="0" err="1" smtClean="0"/>
              <a:t>Calpullis</a:t>
            </a:r>
            <a:r>
              <a:rPr lang="es-CL" dirty="0" smtClean="0"/>
              <a:t> y  cada uno tenía un líder que pertinencia al Gran Consejo.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el </a:t>
            </a:r>
            <a:r>
              <a:rPr lang="es-CL" dirty="0" err="1" smtClean="0"/>
              <a:t>Calpulli</a:t>
            </a:r>
            <a:r>
              <a:rPr lang="es-CL" dirty="0" smtClean="0"/>
              <a:t>?</a:t>
            </a:r>
            <a:endParaRPr lang="es-CL" dirty="0"/>
          </a:p>
        </p:txBody>
      </p:sp>
      <p:pic>
        <p:nvPicPr>
          <p:cNvPr id="4" name="3 Imagen" descr="la-vida-de-los-aztecas-en-el-mercado-de-tlatelolco-palacio-nacional-de-riv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8320" y="2060848"/>
            <a:ext cx="4245680" cy="2810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348880"/>
            <a:ext cx="4752528" cy="3672408"/>
          </a:xfrm>
        </p:spPr>
        <p:txBody>
          <a:bodyPr/>
          <a:lstStyle/>
          <a:p>
            <a:pPr algn="just"/>
            <a:r>
              <a:rPr lang="es-CL" dirty="0" smtClean="0"/>
              <a:t>El consejo estaba constituido por miembros de la nobleza y un representante de cada </a:t>
            </a:r>
            <a:r>
              <a:rPr lang="es-CL" dirty="0" err="1" smtClean="0"/>
              <a:t>Calpulli</a:t>
            </a:r>
            <a:r>
              <a:rPr lang="es-CL" dirty="0" smtClean="0"/>
              <a:t>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Ellos asesoraban al gran Tlatoani.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gran Consejo.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4474840" cy="44504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dirty="0" smtClean="0"/>
              <a:t>El jefe de cada </a:t>
            </a:r>
            <a:r>
              <a:rPr lang="es-CL" dirty="0" err="1" smtClean="0"/>
              <a:t>Calpulli</a:t>
            </a:r>
            <a:r>
              <a:rPr lang="es-CL" dirty="0" smtClean="0"/>
              <a:t> recibía el nombre de </a:t>
            </a:r>
            <a:r>
              <a:rPr lang="es-CL" dirty="0" err="1" smtClean="0"/>
              <a:t>Calpullec</a:t>
            </a:r>
            <a:r>
              <a:rPr lang="es-CL" dirty="0" smtClean="0"/>
              <a:t>. 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Este vigilaba la distribución de la tierra y nombraba  a las personas que cobraban los impuestos.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Integraba el Gran Consejo.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Calpullec</a:t>
            </a:r>
            <a:endParaRPr lang="es-CL" dirty="0"/>
          </a:p>
        </p:txBody>
      </p:sp>
      <p:pic>
        <p:nvPicPr>
          <p:cNvPr id="4" name="3 Imagen" descr="img4d05ed7bcf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72816"/>
            <a:ext cx="2781344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3826768" cy="341724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>
                <a:latin typeface="Arial" charset="0"/>
                <a:cs typeface="Arial" charset="0"/>
              </a:rPr>
              <a:t>Los aztecas lograron conformar un gran Imperio, para ello sometieron a los pueblos vecinos por medio de la guerra o por medio del comercio y crearon alianzas. La máxima autoridad era el </a:t>
            </a:r>
            <a:r>
              <a:rPr lang="es-ES" b="1" dirty="0" smtClean="0">
                <a:solidFill>
                  <a:srgbClr val="FF5050"/>
                </a:solidFill>
                <a:latin typeface="Arial" charset="0"/>
                <a:cs typeface="Arial" charset="0"/>
              </a:rPr>
              <a:t>Tlatoan</a:t>
            </a:r>
            <a:r>
              <a:rPr lang="es-ES" dirty="0" smtClean="0">
                <a:solidFill>
                  <a:srgbClr val="FF5050"/>
                </a:solidFill>
                <a:latin typeface="Arial" charset="0"/>
                <a:cs typeface="Arial" charset="0"/>
              </a:rPr>
              <a:t>i</a:t>
            </a:r>
            <a:r>
              <a:rPr lang="es-ES" dirty="0" smtClean="0">
                <a:latin typeface="Arial" charset="0"/>
                <a:cs typeface="Arial" charset="0"/>
              </a:rPr>
              <a:t> quien era rey, sacerdote y guerrero  elegido por un Consejo</a:t>
            </a:r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EN CONCLUSION</a:t>
            </a:r>
            <a:endParaRPr lang="es-CL" dirty="0"/>
          </a:p>
        </p:txBody>
      </p:sp>
      <p:pic>
        <p:nvPicPr>
          <p:cNvPr id="5" name="Picture 7" descr="Tiz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27479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07291"/>
          </a:xfrm>
        </p:spPr>
        <p:txBody>
          <a:bodyPr/>
          <a:lstStyle/>
          <a:p>
            <a:pPr>
              <a:buNone/>
            </a:pPr>
            <a:endParaRPr lang="es-CL" dirty="0"/>
          </a:p>
        </p:txBody>
      </p:sp>
      <p:pic>
        <p:nvPicPr>
          <p:cNvPr id="4" name="Picture 4" descr="'Aztecas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4968552" cy="46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455</TotalTime>
  <Words>248</Words>
  <Application>Microsoft Office PowerPoint</Application>
  <PresentationFormat>Presentación en pantalla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Concurrencia</vt:lpstr>
      <vt:lpstr>¿Donde vivían los Aztecas?</vt:lpstr>
      <vt:lpstr>Organización Azteca </vt:lpstr>
      <vt:lpstr>¿Como Estaban Organizados?</vt:lpstr>
      <vt:lpstr>La ciudad Tenochtitlán</vt:lpstr>
      <vt:lpstr>¿Qué es el Calpulli?</vt:lpstr>
      <vt:lpstr>El gran Consejo.</vt:lpstr>
      <vt:lpstr>Calpullec</vt:lpstr>
      <vt:lpstr>EN CONCLUSION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Aztecas</dc:title>
  <dc:creator>Javier</dc:creator>
  <cp:lastModifiedBy>isabel</cp:lastModifiedBy>
  <cp:revision>40</cp:revision>
  <dcterms:created xsi:type="dcterms:W3CDTF">2013-11-03T20:04:13Z</dcterms:created>
  <dcterms:modified xsi:type="dcterms:W3CDTF">2013-11-10T18:29:29Z</dcterms:modified>
</cp:coreProperties>
</file>