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92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011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779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01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13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617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951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94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986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100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532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159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04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311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175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626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203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5B5686-A2DF-4C62-BA77-20BC372F44AA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0E3AF1-C6C3-4B0D-94D7-7482B99A8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262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Tipos de Ataque Molecular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Reactividad orgánica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878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Polaridad Molecular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 smtClean="0"/>
              <a:t>Gran parte de las moléculas orgánicas presentan zonas de polaridad relativa, sin tener carga propiamente tal</a:t>
            </a:r>
          </a:p>
          <a:p>
            <a:r>
              <a:rPr lang="es-CL" dirty="0" smtClean="0"/>
              <a:t>Son las zonas donde se puede encontrar mayor concentración de electrones dadas por enlaces dobles, triples o elementos electronegativos como el oxígeno</a:t>
            </a:r>
          </a:p>
          <a:p>
            <a:r>
              <a:rPr lang="es-CL" dirty="0" smtClean="0"/>
              <a:t>Las zonas positivas se dan por la presencia de núcleos atómicos según el modo en que se organizan los elementos dentro de la molécula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55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Zonas positivas generan ataque </a:t>
            </a:r>
            <a:r>
              <a:rPr lang="es-CL" dirty="0" err="1" smtClean="0"/>
              <a:t>nucleofílico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97" y="1970468"/>
            <a:ext cx="6027016" cy="35486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622961" y="2231953"/>
            <a:ext cx="73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σ+</a:t>
            </a:r>
            <a:endParaRPr lang="es-CL" sz="3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27620" y="2435868"/>
            <a:ext cx="73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σ+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04781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Zonas negativas generan ataques </a:t>
            </a:r>
            <a:r>
              <a:rPr lang="es-CL" dirty="0" err="1" smtClean="0"/>
              <a:t>electrofílicos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5" name="Picture 2" descr="https://encrypted-tbn1.gstatic.com/images?q=tbn:ANd9GcSosk3ngakrTce00Ne4VITwDaFM8el40pvEsAuXLa4lpKhUV4Mx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7" y="1923289"/>
            <a:ext cx="5826847" cy="36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.shutterstock.com/display_pic_with_logo/1218701/116401693/stock-photo-uracil-is-a-nucleobase-found-in-rna-molecules-ball-and-stick-model-atoms-colored-according-to-116401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02" y="1277892"/>
            <a:ext cx="4286250" cy="426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670701" y="1557362"/>
            <a:ext cx="73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s-CL" sz="3600" dirty="0"/>
              <a:t>-</a:t>
            </a:r>
            <a:endParaRPr lang="es-CL" sz="3600" dirty="0"/>
          </a:p>
        </p:txBody>
      </p:sp>
      <p:sp>
        <p:nvSpPr>
          <p:cNvPr id="6" name="Rectángulo 5"/>
          <p:cNvSpPr/>
          <p:nvPr/>
        </p:nvSpPr>
        <p:spPr>
          <a:xfrm>
            <a:off x="3738928" y="2524341"/>
            <a:ext cx="601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/>
              <a:t>σ</a:t>
            </a:r>
            <a:r>
              <a:rPr lang="es-CL" sz="4000" dirty="0" smtClean="0"/>
              <a:t>-</a:t>
            </a:r>
            <a:endParaRPr lang="es-CL" sz="4000" dirty="0"/>
          </a:p>
        </p:txBody>
      </p:sp>
      <p:sp>
        <p:nvSpPr>
          <p:cNvPr id="8" name="Rectángulo 7"/>
          <p:cNvSpPr/>
          <p:nvPr/>
        </p:nvSpPr>
        <p:spPr>
          <a:xfrm>
            <a:off x="10224315" y="4223129"/>
            <a:ext cx="671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 smtClean="0"/>
              <a:t>σ</a:t>
            </a:r>
            <a:r>
              <a:rPr lang="es-CL" sz="4000" dirty="0" smtClean="0"/>
              <a:t>-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07772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3" y="1"/>
            <a:ext cx="9131120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6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TC104033927[[fn=Evento principal]]</Template>
  <TotalTime>19</TotalTime>
  <Words>92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Impact</vt:lpstr>
      <vt:lpstr>Evento principal</vt:lpstr>
      <vt:lpstr>Tipos de Ataque Molecular</vt:lpstr>
      <vt:lpstr>Polaridad Molecular</vt:lpstr>
      <vt:lpstr>Zonas positivas generan ataque nucleofílico</vt:lpstr>
      <vt:lpstr>Zonas negativas generan ataques electrofílicos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Ataque Molecular</dc:title>
  <dc:creator>Margarita Guzmán</dc:creator>
  <cp:lastModifiedBy>Margarita Guzmán</cp:lastModifiedBy>
  <cp:revision>4</cp:revision>
  <dcterms:created xsi:type="dcterms:W3CDTF">2013-11-18T02:47:26Z</dcterms:created>
  <dcterms:modified xsi:type="dcterms:W3CDTF">2013-11-18T03:06:41Z</dcterms:modified>
</cp:coreProperties>
</file>