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8" r:id="rId2"/>
    <p:sldId id="257" r:id="rId3"/>
    <p:sldId id="264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333E3-0100-4F12-BEB9-2D0294E8DB80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C812C-7C7B-438C-9669-4B7F17EABFD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BC06-DC94-44D7-BF89-5A29B0380553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C2B6-3A4D-4ABD-A458-6607A4FB4D0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BC06-DC94-44D7-BF89-5A29B0380553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C2B6-3A4D-4ABD-A458-6607A4FB4D0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BC06-DC94-44D7-BF89-5A29B0380553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C2B6-3A4D-4ABD-A458-6607A4FB4D0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BC06-DC94-44D7-BF89-5A29B0380553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C2B6-3A4D-4ABD-A458-6607A4FB4D0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BC06-DC94-44D7-BF89-5A29B0380553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C2B6-3A4D-4ABD-A458-6607A4FB4D0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BC06-DC94-44D7-BF89-5A29B0380553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C2B6-3A4D-4ABD-A458-6607A4FB4D0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BC06-DC94-44D7-BF89-5A29B0380553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C2B6-3A4D-4ABD-A458-6607A4FB4D0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BC06-DC94-44D7-BF89-5A29B0380553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C2B6-3A4D-4ABD-A458-6607A4FB4D0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BC06-DC94-44D7-BF89-5A29B0380553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C2B6-3A4D-4ABD-A458-6607A4FB4D0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BC06-DC94-44D7-BF89-5A29B0380553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C2B6-3A4D-4ABD-A458-6607A4FB4D0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BC06-DC94-44D7-BF89-5A29B0380553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C2B6-3A4D-4ABD-A458-6607A4FB4D0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DBC06-DC94-44D7-BF89-5A29B0380553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1C2B6-3A4D-4ABD-A458-6607A4FB4D0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¿Cuáles  fueron los principales  avances aztecas?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44" y="1600200"/>
            <a:ext cx="8786874" cy="5043510"/>
          </a:xfrm>
        </p:spPr>
        <p:txBody>
          <a:bodyPr/>
          <a:lstStyle/>
          <a:p>
            <a:pPr algn="just"/>
            <a:r>
              <a:rPr lang="es-CL" dirty="0" smtClean="0"/>
              <a:t>Recuerda  que  los mayas    tenían  un  calendario  solar y  un  calendario religioso. En el caso de los aztecas  sucede  lo mismo, ellos  crearon un calendario  solar  que daba la información  necesaria para realizar las  siembras y  cosechas , y un calendario sagrado para realizar predicciones y  hacer  horóscopos. También desarrollaron un sistema de numeración y escritura y lograron  avances  en la medicina.</a:t>
            </a:r>
            <a:endParaRPr lang="es-CL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0"/>
            <a:ext cx="7572428" cy="1143000"/>
          </a:xfrm>
        </p:spPr>
        <p:txBody>
          <a:bodyPr/>
          <a:lstStyle/>
          <a:p>
            <a:r>
              <a:rPr lang="es-CL" dirty="0" smtClean="0"/>
              <a:t>El calendario azteca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214422"/>
            <a:ext cx="8043890" cy="550072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L" dirty="0" smtClean="0"/>
              <a:t>Las observaciones astronómicas  las  hicieron sin ningún tipo de instrumento  óptico ni de calculo. La precisión   de   sus datos se debía a la observación  paciente. Así  elaboraron  un calendario muy precioso. El calendario sagrado, que en náhuatl se llamaba  tonalpohualli, que se  significa la “la cuenta de los días”  , tenia  260 días. El calendario solar tenia dieciocho meces  de  veinte días cada uno, mas  cinco días  adicionales. Los meses estaba relacionados con las actividades económicas, sociales y con las tareas agrícolas. Existía el mes de la “sequia” o el mes “que cae la fruta”.      </a:t>
            </a:r>
            <a:endParaRPr lang="es-C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Numeración  azteca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algn="just"/>
            <a:r>
              <a:rPr lang="es-CL" dirty="0" smtClean="0"/>
              <a:t>En matemáticas  usaron un sistema de numeración donde las unidades se escribían con puntos y otros  símbolos. A diferencia de los mayas, los aztecas no conocieron el cero.</a:t>
            </a:r>
            <a:endParaRPr lang="es-CL" dirty="0"/>
          </a:p>
        </p:txBody>
      </p:sp>
      <p:pic>
        <p:nvPicPr>
          <p:cNvPr id="1026" name="Picture 2" descr="http://2.bp.blogspot.com/_LFGrLYA2dFc/TPGEHf-eTfI/AAAAAAAADV4/xGaoD041oRA/s400/numeros-may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3786190"/>
            <a:ext cx="2362200" cy="272415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Escritura azteca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600201"/>
            <a:ext cx="8715436" cy="2471742"/>
          </a:xfrm>
        </p:spPr>
        <p:txBody>
          <a:bodyPr>
            <a:normAutofit lnSpcReduction="10000"/>
          </a:bodyPr>
          <a:lstStyle/>
          <a:p>
            <a:pPr algn="just"/>
            <a:r>
              <a:rPr lang="es-CL" dirty="0" smtClean="0"/>
              <a:t>Los aztecas escribieron  su historia  en códices, al igual que los mayas. Los escribas eran respetados artesanos. Por medio de la escritura, los aztecas  contaron su  historia e incluso desarrollaron la poesía. </a:t>
            </a:r>
            <a:endParaRPr lang="es-CL" dirty="0"/>
          </a:p>
        </p:txBody>
      </p:sp>
      <p:pic>
        <p:nvPicPr>
          <p:cNvPr id="5124" name="Picture 4" descr="http://t0.gstatic.com/images?q=tbn:ANd9GcR_1VRtSL0onyEP0EtGZ3q80-Upr2KPC4Y7BHCHBCq489k8WaDpc_D7XMo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562337"/>
            <a:ext cx="3395666" cy="329566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Medicina azteca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 smtClean="0">
                <a:latin typeface="+mj-lt"/>
                <a:cs typeface="Aharoni" pitchFamily="2" charset="-79"/>
              </a:rPr>
              <a:t>Los aztecas se destacaron en manejo de las hierbas curativas. Sus medicamentos eran eficaces, conocían mas de dos mil plantas de uso medicinal. Incluso eran capaces de poner clavos intra-óseos( atravesando el hueso) en caso de fracturas. Hombres y mujeres podían practicar la medicina; las mujeres se dedicaban especialmente a los partos. </a:t>
            </a:r>
            <a:endParaRPr lang="es-CL" dirty="0">
              <a:latin typeface="+mj-lt"/>
              <a:cs typeface="Aharoni" pitchFamily="2" charset="-79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115328" cy="1154098"/>
          </a:xfrm>
        </p:spPr>
        <p:txBody>
          <a:bodyPr>
            <a:normAutofit/>
          </a:bodyPr>
          <a:lstStyle/>
          <a:p>
            <a:r>
              <a:rPr lang="es-CL" sz="6000" dirty="0" smtClean="0"/>
              <a:t>IMAGENES</a:t>
            </a:r>
            <a:endParaRPr lang="es-CL" sz="6000" dirty="0"/>
          </a:p>
        </p:txBody>
      </p:sp>
      <p:pic>
        <p:nvPicPr>
          <p:cNvPr id="2050" name="Picture 2" descr="http://2.bp.blogspot.com/_LFGrLYA2dFc/TPGEHf-eTfI/AAAAAAAADV4/xGaoD041oRA/s400/numeros-may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36734">
            <a:off x="196344" y="823899"/>
            <a:ext cx="2540891" cy="2724151"/>
          </a:xfrm>
          <a:prstGeom prst="rect">
            <a:avLst/>
          </a:prstGeom>
          <a:noFill/>
        </p:spPr>
      </p:pic>
      <p:pic>
        <p:nvPicPr>
          <p:cNvPr id="2052" name="Picture 4" descr="http://t0.gstatic.com/images?q=tbn:ANd9GcR_1VRtSL0onyEP0EtGZ3q80-Upr2KPC4Y7BHCHBCq489k8WaDpc_D7XMo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068810">
            <a:off x="6045760" y="777279"/>
            <a:ext cx="2895600" cy="2857520"/>
          </a:xfrm>
          <a:prstGeom prst="rect">
            <a:avLst/>
          </a:prstGeom>
          <a:noFill/>
        </p:spPr>
      </p:pic>
      <p:pic>
        <p:nvPicPr>
          <p:cNvPr id="2054" name="Picture 6" descr="http://cl.m.globedia.com/imagenes/noticias/2012/1/17/medicina-tradicional-nahuas_1_105196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000504"/>
            <a:ext cx="4000528" cy="262413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2056" name="Picture 8" descr="http://images3.wikia.nocookie.net/__cb20120509163754/ap1012a/es/images/0/04/Calendario-azteca-piedra-del-sol-grises-09111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57818" y="3929066"/>
            <a:ext cx="2781311" cy="27584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</TotalTime>
  <Words>323</Words>
  <Application>Microsoft Office PowerPoint</Application>
  <PresentationFormat>Presentación en pantalla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¿Cuáles  fueron los principales  avances aztecas?</vt:lpstr>
      <vt:lpstr>El calendario azteca</vt:lpstr>
      <vt:lpstr>Numeración  azteca</vt:lpstr>
      <vt:lpstr>Escritura azteca </vt:lpstr>
      <vt:lpstr>Medicina azteca</vt:lpstr>
      <vt:lpstr>IMAGENES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Avances aztecas</dc:title>
  <dc:creator>WIN</dc:creator>
  <cp:lastModifiedBy>isabel</cp:lastModifiedBy>
  <cp:revision>23</cp:revision>
  <dcterms:created xsi:type="dcterms:W3CDTF">2013-11-01T18:07:40Z</dcterms:created>
  <dcterms:modified xsi:type="dcterms:W3CDTF">2013-11-10T18:02:42Z</dcterms:modified>
</cp:coreProperties>
</file>