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86147B-FC9A-4EF2-AFAB-B77366DF78D8}" type="datetimeFigureOut">
              <a:rPr lang="es-CL" smtClean="0"/>
              <a:pPr/>
              <a:t>10-11-2013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B988D79-E643-4F18-8477-E3B59E3EE99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387737"/>
            <a:ext cx="7704855" cy="1731982"/>
          </a:xfrm>
        </p:spPr>
        <p:txBody>
          <a:bodyPr/>
          <a:lstStyle/>
          <a:p>
            <a:r>
              <a:rPr lang="es-CL" sz="7200" dirty="0" smtClean="0"/>
              <a:t>Rituales Aztecas</a:t>
            </a:r>
            <a:endParaRPr lang="es-CL" sz="7200" dirty="0"/>
          </a:p>
        </p:txBody>
      </p:sp>
    </p:spTree>
    <p:extLst>
      <p:ext uri="{BB962C8B-B14F-4D97-AF65-F5344CB8AC3E}">
        <p14:creationId xmlns:p14="http://schemas.microsoft.com/office/powerpoint/2010/main" xmlns="" val="401978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132857"/>
            <a:ext cx="7745505" cy="3993306"/>
          </a:xfrm>
        </p:spPr>
        <p:txBody>
          <a:bodyPr/>
          <a:lstStyle/>
          <a:p>
            <a:r>
              <a:rPr lang="es-CL" dirty="0" smtClean="0"/>
              <a:t>Los Aztecas consideraban que</a:t>
            </a:r>
            <a:r>
              <a:rPr lang="es-CL" dirty="0"/>
              <a:t> al cabo </a:t>
            </a:r>
            <a:r>
              <a:rPr lang="es-CL" dirty="0" smtClean="0"/>
              <a:t>de </a:t>
            </a:r>
            <a:r>
              <a:rPr lang="es-CL" dirty="0"/>
              <a:t>cincuenta y dos años</a:t>
            </a:r>
            <a:r>
              <a:rPr lang="es-CL" dirty="0" smtClean="0"/>
              <a:t> </a:t>
            </a:r>
            <a:r>
              <a:rPr lang="es-CL" dirty="0"/>
              <a:t>acabaría el mundo. </a:t>
            </a:r>
            <a:br>
              <a:rPr lang="es-CL" dirty="0"/>
            </a:br>
            <a:r>
              <a:rPr lang="es-CL" dirty="0" smtClean="0"/>
              <a:t>el </a:t>
            </a:r>
            <a:r>
              <a:rPr lang="es-CL" dirty="0"/>
              <a:t>tiempo de la Tierra terminaría, destruyéndose el universo. </a:t>
            </a:r>
            <a:br>
              <a:rPr lang="es-CL" dirty="0"/>
            </a:br>
            <a:r>
              <a:rPr lang="es-CL" dirty="0"/>
              <a:t>. Cuando el primer día del año cincuenta y tres amanecía</a:t>
            </a:r>
            <a:r>
              <a:rPr lang="es-CL" dirty="0" smtClean="0"/>
              <a:t>,</a:t>
            </a:r>
            <a:r>
              <a:rPr lang="es-CL" dirty="0"/>
              <a:t> Se aplacaba a los dioses con la matanza de víctimas humanas, en cuyo pecho aún vivo ardía fuego de leña que consumía el corazón y el cuerpo. consumado el sacrificio. </a:t>
            </a:r>
            <a:br>
              <a:rPr lang="es-CL" dirty="0"/>
            </a:br>
            <a:r>
              <a:rPr lang="es-CL" dirty="0"/>
              <a:t>La humanidad estaba segura durante otro periodo.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-108520" y="570156"/>
            <a:ext cx="9252520" cy="1054250"/>
          </a:xfrm>
        </p:spPr>
        <p:txBody>
          <a:bodyPr/>
          <a:lstStyle/>
          <a:p>
            <a:r>
              <a:rPr lang="es-CL" dirty="0"/>
              <a:t>ceremonia de </a:t>
            </a:r>
            <a:r>
              <a:rPr lang="es-CL" i="1" dirty="0"/>
              <a:t>toxilmolpilia 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7042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88840"/>
            <a:ext cx="7992888" cy="4392488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570156"/>
            <a:ext cx="9144000" cy="1054250"/>
          </a:xfrm>
        </p:spPr>
        <p:txBody>
          <a:bodyPr/>
          <a:lstStyle/>
          <a:p>
            <a:r>
              <a:rPr lang="es-CL" dirty="0"/>
              <a:t>ceremonia de </a:t>
            </a:r>
            <a:r>
              <a:rPr lang="es-CL" i="1" dirty="0"/>
              <a:t>toxilmolpilia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25735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988841"/>
            <a:ext cx="8064896" cy="4536504"/>
          </a:xfrm>
        </p:spPr>
        <p:txBody>
          <a:bodyPr>
            <a:normAutofit/>
          </a:bodyPr>
          <a:lstStyle/>
          <a:p>
            <a:r>
              <a:rPr lang="es-CL" dirty="0"/>
              <a:t>se  mataba a un </a:t>
            </a:r>
            <a:r>
              <a:rPr lang="es-CL" dirty="0" smtClean="0"/>
              <a:t>joven, se </a:t>
            </a:r>
            <a:r>
              <a:rPr lang="es-CL" dirty="0"/>
              <a:t>le seleccionaba entre los mejores prisioneros de guerra de ese </a:t>
            </a:r>
            <a:r>
              <a:rPr lang="es-CL" dirty="0" smtClean="0"/>
              <a:t>año, se aleccionaba durante </a:t>
            </a:r>
            <a:r>
              <a:rPr lang="es-CL" dirty="0"/>
              <a:t>un </a:t>
            </a:r>
            <a:r>
              <a:rPr lang="es-CL" dirty="0" smtClean="0"/>
              <a:t>año y </a:t>
            </a:r>
            <a:r>
              <a:rPr lang="es-CL" dirty="0"/>
              <a:t>la población entera lo trataba con reverencia, imaginando que era un representante de la divinidad en la </a:t>
            </a:r>
            <a:r>
              <a:rPr lang="es-CL" dirty="0" smtClean="0"/>
              <a:t>Tierra. </a:t>
            </a:r>
            <a:r>
              <a:rPr lang="es-CL" dirty="0"/>
              <a:t>En el año se desposaba con cuatro hermosas doncellas y pasaba el tiempo en diversiones y emociones</a:t>
            </a:r>
            <a:r>
              <a:rPr lang="es-CL" dirty="0" smtClean="0"/>
              <a:t>.</a:t>
            </a:r>
            <a:r>
              <a:rPr lang="es-CL" dirty="0"/>
              <a:t> </a:t>
            </a:r>
            <a:r>
              <a:rPr lang="es-CL" dirty="0" smtClean="0"/>
              <a:t>El </a:t>
            </a:r>
            <a:r>
              <a:rPr lang="es-CL" dirty="0"/>
              <a:t>día fatal en que debía ser </a:t>
            </a:r>
            <a:r>
              <a:rPr lang="es-CL"/>
              <a:t>sacrificado </a:t>
            </a:r>
            <a:r>
              <a:rPr lang="es-CL" smtClean="0"/>
              <a:t>llegaba y </a:t>
            </a:r>
            <a:r>
              <a:rPr lang="es-CL" dirty="0" smtClean="0"/>
              <a:t>era </a:t>
            </a:r>
            <a:r>
              <a:rPr lang="es-CL" dirty="0"/>
              <a:t>conducido al </a:t>
            </a:r>
            <a:r>
              <a:rPr lang="es-CL" dirty="0" err="1"/>
              <a:t>teocalli</a:t>
            </a:r>
            <a:r>
              <a:rPr lang="es-CL" dirty="0"/>
              <a:t> de </a:t>
            </a:r>
            <a:r>
              <a:rPr lang="es-CL" dirty="0" smtClean="0"/>
              <a:t>sacrificio</a:t>
            </a:r>
            <a:r>
              <a:rPr lang="es-CL" dirty="0"/>
              <a:t>. Cuando llegaba a la cima, lo recibía el sacerdote</a:t>
            </a:r>
            <a:r>
              <a:rPr lang="es-CL" dirty="0" smtClean="0"/>
              <a:t>, </a:t>
            </a:r>
            <a:r>
              <a:rPr lang="es-CL" dirty="0"/>
              <a:t>arrancándole el corazón en el altar del sacrificio.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/>
              <a:t>El Festival Toxcatl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16242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/>
              <a:t>El Festival Toxcatl</a:t>
            </a:r>
            <a:endParaRPr lang="es-CL" dirty="0"/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2060848"/>
            <a:ext cx="6984776" cy="4464496"/>
          </a:xfrm>
        </p:spPr>
      </p:pic>
    </p:spTree>
    <p:extLst>
      <p:ext uri="{BB962C8B-B14F-4D97-AF65-F5344CB8AC3E}">
        <p14:creationId xmlns:p14="http://schemas.microsoft.com/office/powerpoint/2010/main" xmlns="" val="7992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692696"/>
            <a:ext cx="7848872" cy="5544616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 flipV="1">
            <a:off x="688490" y="-171400"/>
            <a:ext cx="7756263" cy="1584176"/>
          </a:xfrm>
        </p:spPr>
        <p:txBody>
          <a:bodyPr/>
          <a:lstStyle/>
          <a:p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02366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132857"/>
            <a:ext cx="7745505" cy="3993306"/>
          </a:xfrm>
        </p:spPr>
        <p:txBody>
          <a:bodyPr/>
          <a:lstStyle/>
          <a:p>
            <a:r>
              <a:rPr lang="es-CL" dirty="0"/>
              <a:t>Se celebraba al llegar la primavera</a:t>
            </a:r>
            <a:r>
              <a:rPr lang="es-CL" dirty="0" smtClean="0"/>
              <a:t>. tiene </a:t>
            </a:r>
            <a:r>
              <a:rPr lang="es-CL" dirty="0"/>
              <a:t>por objeto rendir tributo al dios del maíz,  Una de las partes del ritual de la celebración consistía en llevar a cabo una ofrenda de sangre. </a:t>
            </a:r>
            <a:br>
              <a:rPr lang="es-CL" dirty="0"/>
            </a:br>
            <a:r>
              <a:rPr lang="es-CL" dirty="0"/>
              <a:t>Los aztecas se infligían pequeños cortes en los brazos y piernas y, con la sangre que manaba de sus heridas, regaban mazorcas de maíz. </a:t>
            </a:r>
            <a:br>
              <a:rPr lang="es-CL" dirty="0"/>
            </a:br>
            <a:r>
              <a:rPr lang="es-CL" dirty="0"/>
              <a:t>Al concluir el ceremonial, el maíz era colgado al lado o encima de la puerta de entrada de las casas como acto simbólico de llamada a la primavera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/>
              <a:t>Festividad de </a:t>
            </a:r>
            <a:r>
              <a:rPr lang="es-CL" b="1" i="1" dirty="0" err="1"/>
              <a:t>Centeotl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96160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916832"/>
            <a:ext cx="8136904" cy="4248472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/>
              <a:t>Festividad de </a:t>
            </a:r>
            <a:r>
              <a:rPr lang="es-CL" b="1" i="1" dirty="0" err="1"/>
              <a:t>Centeotl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89971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68</TotalTime>
  <Words>40</Words>
  <Application>Microsoft Office PowerPoint</Application>
  <PresentationFormat>Presentación en pantalla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Cartoné</vt:lpstr>
      <vt:lpstr>Rituales Aztecas</vt:lpstr>
      <vt:lpstr>ceremonia de toxilmolpilia </vt:lpstr>
      <vt:lpstr>ceremonia de toxilmolpilia</vt:lpstr>
      <vt:lpstr>El Festival Toxcatl</vt:lpstr>
      <vt:lpstr>El Festival Toxcatl</vt:lpstr>
      <vt:lpstr>.</vt:lpstr>
      <vt:lpstr>Festividad de Centeotl </vt:lpstr>
      <vt:lpstr>Festividad de Centeotl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Rituales Aztecas</dc:title>
  <dc:creator>Junaeb</dc:creator>
  <cp:lastModifiedBy>isabel</cp:lastModifiedBy>
  <cp:revision>7</cp:revision>
  <dcterms:created xsi:type="dcterms:W3CDTF">2013-11-06T23:18:13Z</dcterms:created>
  <dcterms:modified xsi:type="dcterms:W3CDTF">2013-11-10T18:26:56Z</dcterms:modified>
</cp:coreProperties>
</file>