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3" r:id="rId4"/>
    <p:sldId id="261" r:id="rId5"/>
    <p:sldId id="260" r:id="rId6"/>
    <p:sldId id="259" r:id="rId7"/>
    <p:sldId id="257" r:id="rId8"/>
    <p:sldId id="258" r:id="rId9"/>
    <p:sldId id="264" r:id="rId10"/>
    <p:sldId id="265" r:id="rId11"/>
    <p:sldId id="266" r:id="rId12"/>
    <p:sldId id="267" r:id="rId1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F7575D0F-3ECC-4664-8886-2D976BF3F499}" type="datetimeFigureOut">
              <a:rPr lang="es-ES" smtClean="0"/>
              <a:pPr/>
              <a:t>10/11/2013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3CD4014-2127-4141-9BC5-694FAA83C641}" type="slidenum">
              <a:rPr lang="es-ES" smtClean="0"/>
              <a:pPr/>
              <a:t>‹Nº›</a:t>
            </a:fld>
            <a:endParaRPr lang="es-ES"/>
          </a:p>
        </p:txBody>
      </p:sp>
    </p:spTree>
    <p:extLst>
      <p:ext uri="{BB962C8B-B14F-4D97-AF65-F5344CB8AC3E}">
        <p14:creationId xmlns:p14="http://schemas.microsoft.com/office/powerpoint/2010/main" xmlns="" val="1341164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7575D0F-3ECC-4664-8886-2D976BF3F499}" type="datetimeFigureOut">
              <a:rPr lang="es-ES" smtClean="0"/>
              <a:pPr/>
              <a:t>10/11/2013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3CD4014-2127-4141-9BC5-694FAA83C641}" type="slidenum">
              <a:rPr lang="es-ES" smtClean="0"/>
              <a:pPr/>
              <a:t>‹Nº›</a:t>
            </a:fld>
            <a:endParaRPr lang="es-ES"/>
          </a:p>
        </p:txBody>
      </p:sp>
    </p:spTree>
    <p:extLst>
      <p:ext uri="{BB962C8B-B14F-4D97-AF65-F5344CB8AC3E}">
        <p14:creationId xmlns:p14="http://schemas.microsoft.com/office/powerpoint/2010/main" xmlns="" val="45020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7575D0F-3ECC-4664-8886-2D976BF3F499}" type="datetimeFigureOut">
              <a:rPr lang="es-ES" smtClean="0"/>
              <a:pPr/>
              <a:t>10/11/2013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3CD4014-2127-4141-9BC5-694FAA83C641}" type="slidenum">
              <a:rPr lang="es-ES" smtClean="0"/>
              <a:pPr/>
              <a:t>‹Nº›</a:t>
            </a:fld>
            <a:endParaRPr lang="es-ES"/>
          </a:p>
        </p:txBody>
      </p:sp>
    </p:spTree>
    <p:extLst>
      <p:ext uri="{BB962C8B-B14F-4D97-AF65-F5344CB8AC3E}">
        <p14:creationId xmlns:p14="http://schemas.microsoft.com/office/powerpoint/2010/main" xmlns="" val="1449477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7575D0F-3ECC-4664-8886-2D976BF3F499}" type="datetimeFigureOut">
              <a:rPr lang="es-ES" smtClean="0"/>
              <a:pPr/>
              <a:t>10/11/2013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3CD4014-2127-4141-9BC5-694FAA83C641}" type="slidenum">
              <a:rPr lang="es-ES" smtClean="0"/>
              <a:pPr/>
              <a:t>‹Nº›</a:t>
            </a:fld>
            <a:endParaRPr lang="es-ES"/>
          </a:p>
        </p:txBody>
      </p:sp>
    </p:spTree>
    <p:extLst>
      <p:ext uri="{BB962C8B-B14F-4D97-AF65-F5344CB8AC3E}">
        <p14:creationId xmlns:p14="http://schemas.microsoft.com/office/powerpoint/2010/main" xmlns="" val="2338499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7575D0F-3ECC-4664-8886-2D976BF3F499}" type="datetimeFigureOut">
              <a:rPr lang="es-ES" smtClean="0"/>
              <a:pPr/>
              <a:t>10/11/2013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3CD4014-2127-4141-9BC5-694FAA83C641}" type="slidenum">
              <a:rPr lang="es-ES" smtClean="0"/>
              <a:pPr/>
              <a:t>‹Nº›</a:t>
            </a:fld>
            <a:endParaRPr lang="es-ES"/>
          </a:p>
        </p:txBody>
      </p:sp>
    </p:spTree>
    <p:extLst>
      <p:ext uri="{BB962C8B-B14F-4D97-AF65-F5344CB8AC3E}">
        <p14:creationId xmlns:p14="http://schemas.microsoft.com/office/powerpoint/2010/main" xmlns="" val="3205604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F7575D0F-3ECC-4664-8886-2D976BF3F499}" type="datetimeFigureOut">
              <a:rPr lang="es-ES" smtClean="0"/>
              <a:pPr/>
              <a:t>10/11/2013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93CD4014-2127-4141-9BC5-694FAA83C641}" type="slidenum">
              <a:rPr lang="es-ES" smtClean="0"/>
              <a:pPr/>
              <a:t>‹Nº›</a:t>
            </a:fld>
            <a:endParaRPr lang="es-ES"/>
          </a:p>
        </p:txBody>
      </p:sp>
    </p:spTree>
    <p:extLst>
      <p:ext uri="{BB962C8B-B14F-4D97-AF65-F5344CB8AC3E}">
        <p14:creationId xmlns:p14="http://schemas.microsoft.com/office/powerpoint/2010/main" xmlns="" val="535276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F7575D0F-3ECC-4664-8886-2D976BF3F499}" type="datetimeFigureOut">
              <a:rPr lang="es-ES" smtClean="0"/>
              <a:pPr/>
              <a:t>10/11/2013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93CD4014-2127-4141-9BC5-694FAA83C641}" type="slidenum">
              <a:rPr lang="es-ES" smtClean="0"/>
              <a:pPr/>
              <a:t>‹Nº›</a:t>
            </a:fld>
            <a:endParaRPr lang="es-ES"/>
          </a:p>
        </p:txBody>
      </p:sp>
    </p:spTree>
    <p:extLst>
      <p:ext uri="{BB962C8B-B14F-4D97-AF65-F5344CB8AC3E}">
        <p14:creationId xmlns:p14="http://schemas.microsoft.com/office/powerpoint/2010/main" xmlns="" val="83498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F7575D0F-3ECC-4664-8886-2D976BF3F499}" type="datetimeFigureOut">
              <a:rPr lang="es-ES" smtClean="0"/>
              <a:pPr/>
              <a:t>10/11/2013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93CD4014-2127-4141-9BC5-694FAA83C641}" type="slidenum">
              <a:rPr lang="es-ES" smtClean="0"/>
              <a:pPr/>
              <a:t>‹Nº›</a:t>
            </a:fld>
            <a:endParaRPr lang="es-ES"/>
          </a:p>
        </p:txBody>
      </p:sp>
    </p:spTree>
    <p:extLst>
      <p:ext uri="{BB962C8B-B14F-4D97-AF65-F5344CB8AC3E}">
        <p14:creationId xmlns:p14="http://schemas.microsoft.com/office/powerpoint/2010/main" xmlns="" val="3531548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7575D0F-3ECC-4664-8886-2D976BF3F499}" type="datetimeFigureOut">
              <a:rPr lang="es-ES" smtClean="0"/>
              <a:pPr/>
              <a:t>10/11/2013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93CD4014-2127-4141-9BC5-694FAA83C641}" type="slidenum">
              <a:rPr lang="es-ES" smtClean="0"/>
              <a:pPr/>
              <a:t>‹Nº›</a:t>
            </a:fld>
            <a:endParaRPr lang="es-ES"/>
          </a:p>
        </p:txBody>
      </p:sp>
    </p:spTree>
    <p:extLst>
      <p:ext uri="{BB962C8B-B14F-4D97-AF65-F5344CB8AC3E}">
        <p14:creationId xmlns:p14="http://schemas.microsoft.com/office/powerpoint/2010/main" xmlns="" val="617595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7575D0F-3ECC-4664-8886-2D976BF3F499}" type="datetimeFigureOut">
              <a:rPr lang="es-ES" smtClean="0"/>
              <a:pPr/>
              <a:t>10/11/2013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93CD4014-2127-4141-9BC5-694FAA83C641}" type="slidenum">
              <a:rPr lang="es-ES" smtClean="0"/>
              <a:pPr/>
              <a:t>‹Nº›</a:t>
            </a:fld>
            <a:endParaRPr lang="es-ES"/>
          </a:p>
        </p:txBody>
      </p:sp>
    </p:spTree>
    <p:extLst>
      <p:ext uri="{BB962C8B-B14F-4D97-AF65-F5344CB8AC3E}">
        <p14:creationId xmlns:p14="http://schemas.microsoft.com/office/powerpoint/2010/main" xmlns="" val="3556464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7575D0F-3ECC-4664-8886-2D976BF3F499}" type="datetimeFigureOut">
              <a:rPr lang="es-ES" smtClean="0"/>
              <a:pPr/>
              <a:t>10/11/2013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93CD4014-2127-4141-9BC5-694FAA83C641}" type="slidenum">
              <a:rPr lang="es-ES" smtClean="0"/>
              <a:pPr/>
              <a:t>‹Nº›</a:t>
            </a:fld>
            <a:endParaRPr lang="es-ES"/>
          </a:p>
        </p:txBody>
      </p:sp>
    </p:spTree>
    <p:extLst>
      <p:ext uri="{BB962C8B-B14F-4D97-AF65-F5344CB8AC3E}">
        <p14:creationId xmlns:p14="http://schemas.microsoft.com/office/powerpoint/2010/main" xmlns="" val="3081419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575D0F-3ECC-4664-8886-2D976BF3F499}" type="datetimeFigureOut">
              <a:rPr lang="es-ES" smtClean="0"/>
              <a:pPr/>
              <a:t>10/11/2013</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CD4014-2127-4141-9BC5-694FAA83C641}" type="slidenum">
              <a:rPr lang="es-ES" smtClean="0"/>
              <a:pPr/>
              <a:t>‹Nº›</a:t>
            </a:fld>
            <a:endParaRPr lang="es-ES"/>
          </a:p>
        </p:txBody>
      </p:sp>
    </p:spTree>
    <p:extLst>
      <p:ext uri="{BB962C8B-B14F-4D97-AF65-F5344CB8AC3E}">
        <p14:creationId xmlns:p14="http://schemas.microsoft.com/office/powerpoint/2010/main" xmlns="" val="18943387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ecured.cu/images/0/06/Huitzilopochtli.jpg"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1187624" y="764704"/>
            <a:ext cx="7200800" cy="923330"/>
          </a:xfrm>
          <a:prstGeom prst="rect">
            <a:avLst/>
          </a:prstGeom>
          <a:noFill/>
        </p:spPr>
        <p:txBody>
          <a:bodyPr wrap="square" rtlCol="0">
            <a:spAutoFit/>
          </a:bodyPr>
          <a:lstStyle/>
          <a:p>
            <a:pPr algn="ctr"/>
            <a:r>
              <a:rPr lang="es-ES" dirty="0"/>
              <a:t>Los aztecas fueron un pueblo antiguo </a:t>
            </a:r>
            <a:r>
              <a:rPr lang="es-ES" dirty="0" smtClean="0"/>
              <a:t>precolombino que </a:t>
            </a:r>
            <a:r>
              <a:rPr lang="es-ES" dirty="0"/>
              <a:t>se situó en lo que hoy día es el centro de México.</a:t>
            </a:r>
          </a:p>
          <a:p>
            <a:pPr algn="ctr"/>
            <a:endParaRPr lang="es-ES" dirty="0"/>
          </a:p>
        </p:txBody>
      </p:sp>
      <p:sp>
        <p:nvSpPr>
          <p:cNvPr id="8" name="7 CuadroTexto"/>
          <p:cNvSpPr txBox="1"/>
          <p:nvPr/>
        </p:nvSpPr>
        <p:spPr>
          <a:xfrm>
            <a:off x="1187624" y="1556792"/>
            <a:ext cx="6768752" cy="1200329"/>
          </a:xfrm>
          <a:prstGeom prst="rect">
            <a:avLst/>
          </a:prstGeom>
          <a:noFill/>
        </p:spPr>
        <p:txBody>
          <a:bodyPr wrap="square" rtlCol="0">
            <a:spAutoFit/>
          </a:bodyPr>
          <a:lstStyle/>
          <a:p>
            <a:pPr algn="ctr"/>
            <a:r>
              <a:rPr lang="es-ES" dirty="0"/>
              <a:t>El apogeo de su existencia tuvo lugar entre los siglos XIV y XVI de nuestra era. </a:t>
            </a:r>
            <a:endParaRPr lang="es-ES" dirty="0" smtClean="0"/>
          </a:p>
          <a:p>
            <a:pPr algn="ctr"/>
            <a:r>
              <a:rPr lang="es-ES" dirty="0" smtClean="0"/>
              <a:t>La </a:t>
            </a:r>
            <a:r>
              <a:rPr lang="es-ES" dirty="0"/>
              <a:t>capital de </a:t>
            </a:r>
            <a:r>
              <a:rPr lang="es-ES" dirty="0" smtClean="0"/>
              <a:t>esta gran </a:t>
            </a:r>
            <a:r>
              <a:rPr lang="es-ES" dirty="0"/>
              <a:t>civilización </a:t>
            </a:r>
            <a:r>
              <a:rPr lang="es-ES" dirty="0" smtClean="0"/>
              <a:t> </a:t>
            </a:r>
            <a:r>
              <a:rPr lang="es-ES" dirty="0"/>
              <a:t>fue Tenochtitlán,  lugar donde hoy día se encuentra la Ciudad de México. </a:t>
            </a:r>
          </a:p>
        </p:txBody>
      </p:sp>
      <p:sp>
        <p:nvSpPr>
          <p:cNvPr id="9" name="8 CuadroTexto"/>
          <p:cNvSpPr txBox="1"/>
          <p:nvPr/>
        </p:nvSpPr>
        <p:spPr>
          <a:xfrm>
            <a:off x="1678550" y="2996952"/>
            <a:ext cx="5400600" cy="923330"/>
          </a:xfrm>
          <a:prstGeom prst="rect">
            <a:avLst/>
          </a:prstGeom>
          <a:noFill/>
        </p:spPr>
        <p:txBody>
          <a:bodyPr wrap="square" rtlCol="0">
            <a:spAutoFit/>
          </a:bodyPr>
          <a:lstStyle/>
          <a:p>
            <a:pPr algn="ctr"/>
            <a:r>
              <a:rPr lang="es-ES" dirty="0"/>
              <a:t>La civilización azteca incluía una disciplinada estructura de educación, así como también la creencia en una compleja mitología. </a:t>
            </a:r>
          </a:p>
        </p:txBody>
      </p:sp>
      <p:pic>
        <p:nvPicPr>
          <p:cNvPr id="11" name="10 Imagen"/>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41530" y="452669"/>
            <a:ext cx="8460940" cy="5640627"/>
          </a:xfrm>
          <a:prstGeom prst="rect">
            <a:avLst/>
          </a:prstGeom>
        </p:spPr>
      </p:pic>
      <p:pic>
        <p:nvPicPr>
          <p:cNvPr id="12" name="11 Imagen"/>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3918" y="452669"/>
            <a:ext cx="9159346" cy="5973485"/>
          </a:xfrm>
          <a:prstGeom prst="rect">
            <a:avLst/>
          </a:prstGeom>
        </p:spPr>
      </p:pic>
    </p:spTree>
    <p:extLst>
      <p:ext uri="{BB962C8B-B14F-4D97-AF65-F5344CB8AC3E}">
        <p14:creationId xmlns:p14="http://schemas.microsoft.com/office/powerpoint/2010/main" xmlns="" val="4099418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anim calcmode="lin" valueType="num">
                                      <p:cBhvr>
                                        <p:cTn id="14" dur="1000" fill="hold"/>
                                        <p:tgtEl>
                                          <p:spTgt spid="8"/>
                                        </p:tgtEl>
                                        <p:attrNameLst>
                                          <p:attrName>ppt_x</p:attrName>
                                        </p:attrNameLst>
                                      </p:cBhvr>
                                      <p:tavLst>
                                        <p:tav tm="0">
                                          <p:val>
                                            <p:strVal val="#ppt_x"/>
                                          </p:val>
                                        </p:tav>
                                        <p:tav tm="100000">
                                          <p:val>
                                            <p:strVal val="#ppt_x"/>
                                          </p:val>
                                        </p:tav>
                                      </p:tavLst>
                                    </p:anim>
                                    <p:anim calcmode="lin" valueType="num">
                                      <p:cBhvr>
                                        <p:cTn id="1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11"/>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1000"/>
                                        <p:tgtEl>
                                          <p:spTgt spid="12"/>
                                        </p:tgtEl>
                                      </p:cBhvr>
                                    </p:animEffect>
                                    <p:anim calcmode="lin" valueType="num">
                                      <p:cBhvr>
                                        <p:cTn id="29" dur="1000" fill="hold"/>
                                        <p:tgtEl>
                                          <p:spTgt spid="12"/>
                                        </p:tgtEl>
                                        <p:attrNameLst>
                                          <p:attrName>ppt_x</p:attrName>
                                        </p:attrNameLst>
                                      </p:cBhvr>
                                      <p:tavLst>
                                        <p:tav tm="0">
                                          <p:val>
                                            <p:strVal val="#ppt_x"/>
                                          </p:val>
                                        </p:tav>
                                        <p:tav tm="100000">
                                          <p:val>
                                            <p:strVal val="#ppt_x"/>
                                          </p:val>
                                        </p:tav>
                                      </p:tavLst>
                                    </p:anim>
                                    <p:anim calcmode="lin" valueType="num">
                                      <p:cBhvr>
                                        <p:cTn id="30"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descr="http://upload.wikimedia.org/wikipedia/commons/thumb/b/b5/Quetzalcoatl_1.jpg/220px-Quetzalcoatl_1.jpg"/>
          <p:cNvPicPr/>
          <p:nvPr/>
        </p:nvPicPr>
        <p:blipFill>
          <a:blip r:embed="rId2">
            <a:extLst>
              <a:ext uri="{28A0092B-C50C-407E-A947-70E740481C1C}">
                <a14:useLocalDpi xmlns:a14="http://schemas.microsoft.com/office/drawing/2010/main" xmlns="" val="0"/>
              </a:ext>
            </a:extLst>
          </a:blip>
          <a:srcRect/>
          <a:stretch>
            <a:fillRect/>
          </a:stretch>
        </p:blipFill>
        <p:spPr bwMode="auto">
          <a:xfrm>
            <a:off x="2671762" y="561022"/>
            <a:ext cx="3800475" cy="5735955"/>
          </a:xfrm>
          <a:prstGeom prst="rect">
            <a:avLst/>
          </a:prstGeom>
          <a:noFill/>
          <a:ln>
            <a:noFill/>
          </a:ln>
        </p:spPr>
      </p:pic>
    </p:spTree>
    <p:extLst>
      <p:ext uri="{BB962C8B-B14F-4D97-AF65-F5344CB8AC3E}">
        <p14:creationId xmlns:p14="http://schemas.microsoft.com/office/powerpoint/2010/main" xmlns="" val="6739608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043608" y="1124744"/>
            <a:ext cx="6552728" cy="2862322"/>
          </a:xfrm>
          <a:prstGeom prst="rect">
            <a:avLst/>
          </a:prstGeom>
          <a:noFill/>
        </p:spPr>
        <p:txBody>
          <a:bodyPr wrap="square" rtlCol="0">
            <a:spAutoFit/>
          </a:bodyPr>
          <a:lstStyle/>
          <a:p>
            <a:pPr algn="ctr"/>
            <a:r>
              <a:rPr lang="es-ES" sz="2000" b="1" u="sng" dirty="0"/>
              <a:t>Tláloc</a:t>
            </a:r>
            <a:r>
              <a:rPr lang="es-ES" sz="2000" b="1" dirty="0"/>
              <a:t>: dios de la lluvia, casado con </a:t>
            </a:r>
            <a:r>
              <a:rPr lang="es-ES" sz="2000" b="1" dirty="0" err="1"/>
              <a:t>Chalchiuhtlicue</a:t>
            </a:r>
            <a:r>
              <a:rPr lang="es-ES" sz="2000" b="1" dirty="0"/>
              <a:t>, diosa del agua, a la que se solía representar con la imagen de una rana, y con la que tuvo muchos hijos: los </a:t>
            </a:r>
            <a:r>
              <a:rPr lang="es-ES" sz="2000" b="1" dirty="0" err="1"/>
              <a:t>tlalocas</a:t>
            </a:r>
            <a:r>
              <a:rPr lang="es-ES" sz="2000" b="1" dirty="0"/>
              <a:t> o nubes. Vivía en un paraíso de aguas llamado </a:t>
            </a:r>
            <a:r>
              <a:rPr lang="es-ES" sz="2000" b="1" dirty="0" err="1"/>
              <a:t>Tlalocan</a:t>
            </a:r>
            <a:r>
              <a:rPr lang="es-ES" sz="2000" b="1" dirty="0"/>
              <a:t>, donde iban los que habían muerto en inundaciones, fulminados por un rayo </a:t>
            </a:r>
            <a:r>
              <a:rPr lang="es-ES" sz="2000" b="1" dirty="0" smtClean="0"/>
              <a:t>, </a:t>
            </a:r>
            <a:r>
              <a:rPr lang="es-ES" sz="2000" b="1" dirty="0"/>
              <a:t>que allí disfrutaban de una felicidad eterna. Le ofrecían niños y doncellas en sacrificio. Los campesinos, en previsión de sequías, hacían fabricar ídolos a imagen de Tláloc y los veneraban ofrendándoles maíz y pulque.</a:t>
            </a:r>
          </a:p>
        </p:txBody>
      </p:sp>
    </p:spTree>
    <p:extLst>
      <p:ext uri="{BB962C8B-B14F-4D97-AF65-F5344CB8AC3E}">
        <p14:creationId xmlns:p14="http://schemas.microsoft.com/office/powerpoint/2010/main" xmlns="" val="6739608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descr="http://upload.wikimedia.org/wikipedia/commons/thumb/9/97/Tlaloc.svg/220px-Tlaloc.svg.png"/>
          <p:cNvPicPr/>
          <p:nvPr/>
        </p:nvPicPr>
        <p:blipFill>
          <a:blip r:embed="rId2">
            <a:extLst>
              <a:ext uri="{28A0092B-C50C-407E-A947-70E740481C1C}">
                <a14:useLocalDpi xmlns:a14="http://schemas.microsoft.com/office/drawing/2010/main" xmlns="" val="0"/>
              </a:ext>
            </a:extLst>
          </a:blip>
          <a:srcRect/>
          <a:stretch>
            <a:fillRect/>
          </a:stretch>
        </p:blipFill>
        <p:spPr bwMode="auto">
          <a:xfrm>
            <a:off x="1475656" y="260648"/>
            <a:ext cx="5400600" cy="6192687"/>
          </a:xfrm>
          <a:prstGeom prst="rect">
            <a:avLst/>
          </a:prstGeom>
          <a:noFill/>
          <a:ln>
            <a:noFill/>
          </a:ln>
        </p:spPr>
      </p:pic>
    </p:spTree>
    <p:extLst>
      <p:ext uri="{BB962C8B-B14F-4D97-AF65-F5344CB8AC3E}">
        <p14:creationId xmlns:p14="http://schemas.microsoft.com/office/powerpoint/2010/main" xmlns="" val="6739608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241822" y="908720"/>
            <a:ext cx="6120680" cy="646331"/>
          </a:xfrm>
          <a:prstGeom prst="rect">
            <a:avLst/>
          </a:prstGeom>
          <a:noFill/>
        </p:spPr>
        <p:txBody>
          <a:bodyPr wrap="square" rtlCol="0">
            <a:spAutoFit/>
          </a:bodyPr>
          <a:lstStyle/>
          <a:p>
            <a:pPr algn="ctr"/>
            <a:r>
              <a:rPr lang="es-ES" sz="3600" b="1" u="sng" dirty="0"/>
              <a:t>LA RELIGION AZTECA</a:t>
            </a:r>
            <a:endParaRPr lang="es-ES" sz="3600" dirty="0"/>
          </a:p>
        </p:txBody>
      </p:sp>
      <p:sp>
        <p:nvSpPr>
          <p:cNvPr id="3" name="2 CuadroTexto"/>
          <p:cNvSpPr txBox="1"/>
          <p:nvPr/>
        </p:nvSpPr>
        <p:spPr>
          <a:xfrm>
            <a:off x="1043608" y="1844824"/>
            <a:ext cx="7056784" cy="2062103"/>
          </a:xfrm>
          <a:prstGeom prst="rect">
            <a:avLst/>
          </a:prstGeom>
          <a:noFill/>
        </p:spPr>
        <p:txBody>
          <a:bodyPr wrap="square" rtlCol="0">
            <a:spAutoFit/>
          </a:bodyPr>
          <a:lstStyle/>
          <a:p>
            <a:pPr algn="ctr"/>
            <a:r>
              <a:rPr lang="es-CO" sz="3200" b="1" dirty="0"/>
              <a:t>La religión azteca era politeísta, </a:t>
            </a:r>
            <a:r>
              <a:rPr lang="es-CO" sz="3200" b="1" dirty="0" smtClean="0"/>
              <a:t>o sea </a:t>
            </a:r>
            <a:r>
              <a:rPr lang="es-CO" sz="3200" b="1" dirty="0" smtClean="0"/>
              <a:t>creían </a:t>
            </a:r>
            <a:r>
              <a:rPr lang="es-CO" sz="3200" b="1" dirty="0" smtClean="0"/>
              <a:t>en varios dioses, aunque </a:t>
            </a:r>
            <a:r>
              <a:rPr lang="es-CO" sz="3200" b="1" dirty="0"/>
              <a:t>solo profesaban culto a unas pocas divinidades principales</a:t>
            </a:r>
            <a:endParaRPr lang="es-ES" sz="3200" b="1" dirty="0"/>
          </a:p>
        </p:txBody>
      </p:sp>
      <p:sp>
        <p:nvSpPr>
          <p:cNvPr id="4" name="3 CuadroTexto"/>
          <p:cNvSpPr txBox="1"/>
          <p:nvPr/>
        </p:nvSpPr>
        <p:spPr>
          <a:xfrm>
            <a:off x="1403648" y="4221088"/>
            <a:ext cx="6120680" cy="1754326"/>
          </a:xfrm>
          <a:prstGeom prst="rect">
            <a:avLst/>
          </a:prstGeom>
          <a:noFill/>
        </p:spPr>
        <p:txBody>
          <a:bodyPr wrap="square" rtlCol="0">
            <a:spAutoFit/>
          </a:bodyPr>
          <a:lstStyle/>
          <a:p>
            <a:pPr algn="ctr"/>
            <a:r>
              <a:rPr lang="es-CO" sz="3600" b="1" dirty="0"/>
              <a:t>Los dioses más importantes tenían relación con el ciclo solar y agrícola</a:t>
            </a:r>
            <a:endParaRPr lang="es-ES" sz="3600" b="1" dirty="0"/>
          </a:p>
        </p:txBody>
      </p:sp>
    </p:spTree>
    <p:extLst>
      <p:ext uri="{BB962C8B-B14F-4D97-AF65-F5344CB8AC3E}">
        <p14:creationId xmlns:p14="http://schemas.microsoft.com/office/powerpoint/2010/main" xmlns="" val="2600235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467544" y="1196752"/>
            <a:ext cx="7884876" cy="3477875"/>
          </a:xfrm>
          <a:prstGeom prst="rect">
            <a:avLst/>
          </a:prstGeom>
          <a:noFill/>
        </p:spPr>
        <p:txBody>
          <a:bodyPr wrap="square" rtlCol="0">
            <a:spAutoFit/>
          </a:bodyPr>
          <a:lstStyle/>
          <a:p>
            <a:pPr algn="ctr"/>
            <a:r>
              <a:rPr lang="es-ES" sz="4400" dirty="0"/>
              <a:t>A la llegada de los europeos al nuevo mundo, lo que más los impresionó fue la práctica del sacrificio humano que poseían estos habitantes precolombinos. </a:t>
            </a:r>
          </a:p>
        </p:txBody>
      </p:sp>
      <p:pic>
        <p:nvPicPr>
          <p:cNvPr id="6" name="5 Imagen"/>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51520" y="-122855"/>
            <a:ext cx="8676456" cy="6968279"/>
          </a:xfrm>
          <a:prstGeom prst="rect">
            <a:avLst/>
          </a:prstGeom>
        </p:spPr>
      </p:pic>
    </p:spTree>
    <p:extLst>
      <p:ext uri="{BB962C8B-B14F-4D97-AF65-F5344CB8AC3E}">
        <p14:creationId xmlns:p14="http://schemas.microsoft.com/office/powerpoint/2010/main" xmlns="" val="2600235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295636" y="620688"/>
            <a:ext cx="6840760" cy="1292662"/>
          </a:xfrm>
          <a:prstGeom prst="rect">
            <a:avLst/>
          </a:prstGeom>
          <a:noFill/>
        </p:spPr>
        <p:txBody>
          <a:bodyPr wrap="square" rtlCol="0">
            <a:spAutoFit/>
          </a:bodyPr>
          <a:lstStyle/>
          <a:p>
            <a:pPr lvl="0" algn="ctr"/>
            <a:r>
              <a:rPr lang="es-ES" sz="2000" b="1" dirty="0"/>
              <a:t>La religión era una fuerza poderosa, regía todo lo que se </a:t>
            </a:r>
            <a:r>
              <a:rPr lang="es-ES" sz="2000" b="1" dirty="0" smtClean="0"/>
              <a:t>hacían, </a:t>
            </a:r>
            <a:r>
              <a:rPr lang="es-ES" sz="2000" b="1" dirty="0"/>
              <a:t>desde levantarse por la mañana para trabajar </a:t>
            </a:r>
            <a:r>
              <a:rPr lang="es-ES" sz="2000" b="1" dirty="0" smtClean="0"/>
              <a:t> en el </a:t>
            </a:r>
            <a:r>
              <a:rPr lang="es-ES" sz="2000" b="1" dirty="0"/>
              <a:t>campo y obedecer las leyes del gobernante. </a:t>
            </a:r>
          </a:p>
          <a:p>
            <a:endParaRPr lang="es-ES" dirty="0"/>
          </a:p>
        </p:txBody>
      </p:sp>
      <p:sp>
        <p:nvSpPr>
          <p:cNvPr id="3" name="2 CuadroTexto"/>
          <p:cNvSpPr txBox="1"/>
          <p:nvPr/>
        </p:nvSpPr>
        <p:spPr>
          <a:xfrm>
            <a:off x="2087724" y="1902352"/>
            <a:ext cx="4896544" cy="707886"/>
          </a:xfrm>
          <a:prstGeom prst="rect">
            <a:avLst/>
          </a:prstGeom>
          <a:noFill/>
        </p:spPr>
        <p:txBody>
          <a:bodyPr wrap="square" rtlCol="0">
            <a:spAutoFit/>
          </a:bodyPr>
          <a:lstStyle/>
          <a:p>
            <a:pPr algn="ctr"/>
            <a:r>
              <a:rPr lang="es-ES" sz="2000" b="1" dirty="0"/>
              <a:t>Los </a:t>
            </a:r>
            <a:r>
              <a:rPr lang="es-ES" sz="2000" b="1" dirty="0" smtClean="0"/>
              <a:t>aztecas </a:t>
            </a:r>
            <a:r>
              <a:rPr lang="es-ES" sz="2000" b="1" dirty="0"/>
              <a:t>creían que los dioses ordenaban sus vidas.</a:t>
            </a:r>
          </a:p>
        </p:txBody>
      </p:sp>
      <p:sp>
        <p:nvSpPr>
          <p:cNvPr id="4" name="3 CuadroTexto"/>
          <p:cNvSpPr txBox="1"/>
          <p:nvPr/>
        </p:nvSpPr>
        <p:spPr>
          <a:xfrm>
            <a:off x="1655676" y="2782669"/>
            <a:ext cx="6480720" cy="707886"/>
          </a:xfrm>
          <a:prstGeom prst="rect">
            <a:avLst/>
          </a:prstGeom>
          <a:noFill/>
        </p:spPr>
        <p:txBody>
          <a:bodyPr wrap="square" rtlCol="0">
            <a:spAutoFit/>
          </a:bodyPr>
          <a:lstStyle/>
          <a:p>
            <a:pPr lvl="0" algn="ctr"/>
            <a:r>
              <a:rPr lang="es-ES" sz="2000" b="1" dirty="0"/>
              <a:t>Para lograr los favores de los dioses los </a:t>
            </a:r>
            <a:r>
              <a:rPr lang="es-ES" sz="2000" b="1" dirty="0" smtClean="0"/>
              <a:t>aztecas </a:t>
            </a:r>
            <a:r>
              <a:rPr lang="es-ES" sz="2000" b="1" dirty="0"/>
              <a:t>les ofrecían regalos y sacrificios.</a:t>
            </a:r>
          </a:p>
        </p:txBody>
      </p:sp>
      <p:sp>
        <p:nvSpPr>
          <p:cNvPr id="5" name="4 CuadroTexto"/>
          <p:cNvSpPr txBox="1"/>
          <p:nvPr/>
        </p:nvSpPr>
        <p:spPr>
          <a:xfrm>
            <a:off x="1565666" y="3767554"/>
            <a:ext cx="5940660" cy="677108"/>
          </a:xfrm>
          <a:prstGeom prst="rect">
            <a:avLst/>
          </a:prstGeom>
          <a:noFill/>
        </p:spPr>
        <p:txBody>
          <a:bodyPr wrap="square" rtlCol="0">
            <a:spAutoFit/>
          </a:bodyPr>
          <a:lstStyle/>
          <a:p>
            <a:pPr lvl="0" algn="ctr"/>
            <a:r>
              <a:rPr lang="es-ES" b="1" dirty="0"/>
              <a:t>Los sacerdotes del </a:t>
            </a:r>
            <a:r>
              <a:rPr lang="es-ES" sz="2000" b="1" dirty="0"/>
              <a:t>templo</a:t>
            </a:r>
            <a:r>
              <a:rPr lang="es-ES" b="1" dirty="0"/>
              <a:t> conducían las ceremonias religiosas.</a:t>
            </a:r>
          </a:p>
        </p:txBody>
      </p:sp>
      <p:sp>
        <p:nvSpPr>
          <p:cNvPr id="6" name="5 CuadroTexto"/>
          <p:cNvSpPr txBox="1"/>
          <p:nvPr/>
        </p:nvSpPr>
        <p:spPr>
          <a:xfrm>
            <a:off x="1709682" y="4811662"/>
            <a:ext cx="6012668" cy="707886"/>
          </a:xfrm>
          <a:prstGeom prst="rect">
            <a:avLst/>
          </a:prstGeom>
          <a:noFill/>
        </p:spPr>
        <p:txBody>
          <a:bodyPr wrap="square" rtlCol="0">
            <a:spAutoFit/>
          </a:bodyPr>
          <a:lstStyle/>
          <a:p>
            <a:pPr algn="ctr"/>
            <a:r>
              <a:rPr lang="es-ES" sz="2000" b="1" dirty="0"/>
              <a:t>Tenían el pelo largo y opaco, los ojos rojos y sus cuerpos pintados con </a:t>
            </a:r>
            <a:r>
              <a:rPr lang="es-ES" sz="2000" b="1" dirty="0" smtClean="0"/>
              <a:t>sangre para sus ceremonias</a:t>
            </a:r>
            <a:endParaRPr lang="es-ES" sz="2000" b="1" dirty="0"/>
          </a:p>
        </p:txBody>
      </p:sp>
      <p:sp>
        <p:nvSpPr>
          <p:cNvPr id="7" name="6 CuadroTexto"/>
          <p:cNvSpPr txBox="1"/>
          <p:nvPr/>
        </p:nvSpPr>
        <p:spPr>
          <a:xfrm>
            <a:off x="1565666" y="5821233"/>
            <a:ext cx="6246694" cy="400110"/>
          </a:xfrm>
          <a:prstGeom prst="rect">
            <a:avLst/>
          </a:prstGeom>
          <a:noFill/>
        </p:spPr>
        <p:txBody>
          <a:bodyPr wrap="square" rtlCol="0">
            <a:spAutoFit/>
          </a:bodyPr>
          <a:lstStyle/>
          <a:p>
            <a:pPr algn="ctr"/>
            <a:r>
              <a:rPr lang="es-ES" sz="2000" b="1" i="1" u="sng" dirty="0" smtClean="0"/>
              <a:t>DABAN UNA IMAGEN TERRORIFICA</a:t>
            </a:r>
            <a:r>
              <a:rPr lang="es-ES" b="1" i="1" u="sng" dirty="0" smtClean="0"/>
              <a:t>.</a:t>
            </a:r>
            <a:endParaRPr lang="es-ES" dirty="0"/>
          </a:p>
        </p:txBody>
      </p:sp>
    </p:spTree>
    <p:extLst>
      <p:ext uri="{BB962C8B-B14F-4D97-AF65-F5344CB8AC3E}">
        <p14:creationId xmlns:p14="http://schemas.microsoft.com/office/powerpoint/2010/main" xmlns="" val="2600235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1000"/>
                                        <p:tgtEl>
                                          <p:spTgt spid="4"/>
                                        </p:tgtEl>
                                      </p:cBhvr>
                                    </p:animEffect>
                                    <p:anim calcmode="lin" valueType="num">
                                      <p:cBhvr>
                                        <p:cTn id="16" dur="1000" fill="hold"/>
                                        <p:tgtEl>
                                          <p:spTgt spid="4"/>
                                        </p:tgtEl>
                                        <p:attrNameLst>
                                          <p:attrName>ppt_x</p:attrName>
                                        </p:attrNameLst>
                                      </p:cBhvr>
                                      <p:tavLst>
                                        <p:tav tm="0">
                                          <p:val>
                                            <p:strVal val="#ppt_x"/>
                                          </p:val>
                                        </p:tav>
                                        <p:tav tm="100000">
                                          <p:val>
                                            <p:strVal val="#ppt_x"/>
                                          </p:val>
                                        </p:tav>
                                      </p:tavLst>
                                    </p:anim>
                                    <p:anim calcmode="lin" valueType="num">
                                      <p:cBhvr>
                                        <p:cTn id="1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1000"/>
                                        <p:tgtEl>
                                          <p:spTgt spid="5"/>
                                        </p:tgtEl>
                                      </p:cBhvr>
                                    </p:animEffect>
                                    <p:anim calcmode="lin" valueType="num">
                                      <p:cBhvr>
                                        <p:cTn id="23" dur="1000" fill="hold"/>
                                        <p:tgtEl>
                                          <p:spTgt spid="5"/>
                                        </p:tgtEl>
                                        <p:attrNameLst>
                                          <p:attrName>ppt_x</p:attrName>
                                        </p:attrNameLst>
                                      </p:cBhvr>
                                      <p:tavLst>
                                        <p:tav tm="0">
                                          <p:val>
                                            <p:strVal val="#ppt_x"/>
                                          </p:val>
                                        </p:tav>
                                        <p:tav tm="100000">
                                          <p:val>
                                            <p:strVal val="#ppt_x"/>
                                          </p:val>
                                        </p:tav>
                                      </p:tavLst>
                                    </p:anim>
                                    <p:anim calcmode="lin" valueType="num">
                                      <p:cBhvr>
                                        <p:cTn id="2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6">
                                            <p:txEl>
                                              <p:pRg st="0" end="0"/>
                                            </p:txEl>
                                          </p:spTgt>
                                        </p:tgtEl>
                                        <p:attrNameLst>
                                          <p:attrName>style.visibility</p:attrName>
                                        </p:attrNameLst>
                                      </p:cBhvr>
                                      <p:to>
                                        <p:strVal val="visible"/>
                                      </p:to>
                                    </p:set>
                                    <p:animEffect transition="in" filter="wipe(down)">
                                      <p:cBhvr>
                                        <p:cTn id="29" dur="500"/>
                                        <p:tgtEl>
                                          <p:spTgt spid="6">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555776" y="54627"/>
            <a:ext cx="3960440" cy="1846659"/>
          </a:xfrm>
          <a:prstGeom prst="rect">
            <a:avLst/>
          </a:prstGeom>
          <a:noFill/>
        </p:spPr>
        <p:txBody>
          <a:bodyPr wrap="square" rtlCol="0">
            <a:spAutoFit/>
          </a:bodyPr>
          <a:lstStyle/>
          <a:p>
            <a:endParaRPr lang="es-ES" dirty="0"/>
          </a:p>
          <a:p>
            <a:pPr algn="ctr"/>
            <a:r>
              <a:rPr lang="es-ES" sz="9600" b="1" dirty="0" smtClean="0"/>
              <a:t>DIOSES</a:t>
            </a:r>
            <a:endParaRPr lang="es-ES" sz="9600" b="1" dirty="0"/>
          </a:p>
        </p:txBody>
      </p:sp>
      <p:sp>
        <p:nvSpPr>
          <p:cNvPr id="3" name="2 CuadroTexto"/>
          <p:cNvSpPr txBox="1"/>
          <p:nvPr/>
        </p:nvSpPr>
        <p:spPr>
          <a:xfrm>
            <a:off x="897117" y="1892832"/>
            <a:ext cx="7632848" cy="4093428"/>
          </a:xfrm>
          <a:prstGeom prst="rect">
            <a:avLst/>
          </a:prstGeom>
          <a:noFill/>
        </p:spPr>
        <p:txBody>
          <a:bodyPr wrap="square" rtlCol="0">
            <a:spAutoFit/>
          </a:bodyPr>
          <a:lstStyle/>
          <a:p>
            <a:r>
              <a:rPr lang="es-ES" dirty="0"/>
              <a:t> </a:t>
            </a:r>
          </a:p>
          <a:p>
            <a:pPr algn="ctr"/>
            <a:r>
              <a:rPr lang="es-ES" sz="2800" b="1" u="sng" dirty="0"/>
              <a:t>Huitzilopochtli</a:t>
            </a:r>
            <a:r>
              <a:rPr lang="es-ES" sz="2800" b="1" dirty="0"/>
              <a:t>: dios de la guerra, la sabiduría y el poder, lo identifican con la serpiente. Precursor del verano, la estación de los relámpagos y la fertilidad. Se le honraba en el decimoquinto mes azteca, en una ceremonia en la que el sacerdote atravesaba con una flecha una masa preparada con sangre de personas sacrificadas para tal ocasión.</a:t>
            </a:r>
          </a:p>
          <a:p>
            <a:endParaRPr lang="es-ES" dirty="0"/>
          </a:p>
        </p:txBody>
      </p:sp>
    </p:spTree>
    <p:extLst>
      <p:ext uri="{BB962C8B-B14F-4D97-AF65-F5344CB8AC3E}">
        <p14:creationId xmlns:p14="http://schemas.microsoft.com/office/powerpoint/2010/main" xmlns="" val="2600235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descr="http://www.ecured.cu/images/0/06/Huitzilopochtli.jpg">
            <a:hlinkClick r:id="rId2"/>
          </p:cNvPr>
          <p:cNvPicPr/>
          <p:nvPr/>
        </p:nvPicPr>
        <p:blipFill>
          <a:blip r:embed="rId3">
            <a:extLst>
              <a:ext uri="{28A0092B-C50C-407E-A947-70E740481C1C}">
                <a14:useLocalDpi xmlns:a14="http://schemas.microsoft.com/office/drawing/2010/main" xmlns="" val="0"/>
              </a:ext>
            </a:extLst>
          </a:blip>
          <a:srcRect/>
          <a:stretch>
            <a:fillRect/>
          </a:stretch>
        </p:blipFill>
        <p:spPr bwMode="auto">
          <a:xfrm>
            <a:off x="2051720" y="332656"/>
            <a:ext cx="4608512" cy="6264696"/>
          </a:xfrm>
          <a:prstGeom prst="rect">
            <a:avLst/>
          </a:prstGeom>
          <a:noFill/>
          <a:ln>
            <a:noFill/>
          </a:ln>
        </p:spPr>
      </p:pic>
    </p:spTree>
    <p:extLst>
      <p:ext uri="{BB962C8B-B14F-4D97-AF65-F5344CB8AC3E}">
        <p14:creationId xmlns:p14="http://schemas.microsoft.com/office/powerpoint/2010/main" xmlns="" val="26002355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259632" y="1556792"/>
            <a:ext cx="6624736" cy="3323987"/>
          </a:xfrm>
          <a:prstGeom prst="rect">
            <a:avLst/>
          </a:prstGeom>
          <a:noFill/>
        </p:spPr>
        <p:txBody>
          <a:bodyPr wrap="square" rtlCol="0">
            <a:spAutoFit/>
          </a:bodyPr>
          <a:lstStyle/>
          <a:p>
            <a:pPr algn="ctr"/>
            <a:r>
              <a:rPr lang="es-ES" sz="2400" b="1" u="sng" dirty="0" err="1"/>
              <a:t>Tezcatlipoca</a:t>
            </a:r>
            <a:r>
              <a:rPr lang="es-ES" sz="2400" b="1" dirty="0"/>
              <a:t>: Era una de las deidades principales y representante del principio de dualidad. Portaba un espejo en el que se reflejaban los hechos de la humanidad. Divinidad aérea y llegó a asociarse posteriormente con la fortuna y con el destino de la nación azteca. La fiesta más importante consagrada a </a:t>
            </a:r>
            <a:r>
              <a:rPr lang="es-ES" sz="2400" b="1" dirty="0" err="1"/>
              <a:t>Tezcatlipoca</a:t>
            </a:r>
            <a:r>
              <a:rPr lang="es-ES" sz="2400" b="1" dirty="0"/>
              <a:t> era el </a:t>
            </a:r>
            <a:r>
              <a:rPr lang="es-ES" sz="2400" b="1" dirty="0" err="1"/>
              <a:t>Tóxcatl</a:t>
            </a:r>
            <a:r>
              <a:rPr lang="es-ES" sz="2400" b="1" dirty="0"/>
              <a:t>, que se celebraba en el mes quinto. </a:t>
            </a:r>
          </a:p>
          <a:p>
            <a:endParaRPr lang="es-ES" dirty="0"/>
          </a:p>
        </p:txBody>
      </p:sp>
    </p:spTree>
    <p:extLst>
      <p:ext uri="{BB962C8B-B14F-4D97-AF65-F5344CB8AC3E}">
        <p14:creationId xmlns:p14="http://schemas.microsoft.com/office/powerpoint/2010/main" xmlns="" val="26002355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descr="http://upload.wikimedia.org/wikipedia/commons/thumb/9/90/Tepeyollotl_1.jpg/200px-Tepeyollotl_1.jpg"/>
          <p:cNvPicPr/>
          <p:nvPr/>
        </p:nvPicPr>
        <p:blipFill>
          <a:blip r:embed="rId2">
            <a:extLst>
              <a:ext uri="{28A0092B-C50C-407E-A947-70E740481C1C}">
                <a14:useLocalDpi xmlns:a14="http://schemas.microsoft.com/office/drawing/2010/main" xmlns="" val="0"/>
              </a:ext>
            </a:extLst>
          </a:blip>
          <a:srcRect/>
          <a:stretch>
            <a:fillRect/>
          </a:stretch>
        </p:blipFill>
        <p:spPr bwMode="auto">
          <a:xfrm>
            <a:off x="1187624" y="404664"/>
            <a:ext cx="6264695" cy="5976663"/>
          </a:xfrm>
          <a:prstGeom prst="rect">
            <a:avLst/>
          </a:prstGeom>
          <a:noFill/>
          <a:ln>
            <a:noFill/>
          </a:ln>
        </p:spPr>
      </p:pic>
    </p:spTree>
    <p:extLst>
      <p:ext uri="{BB962C8B-B14F-4D97-AF65-F5344CB8AC3E}">
        <p14:creationId xmlns:p14="http://schemas.microsoft.com/office/powerpoint/2010/main" xmlns="" val="26002355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1259632" y="1340768"/>
            <a:ext cx="5976664" cy="2831544"/>
          </a:xfrm>
          <a:prstGeom prst="rect">
            <a:avLst/>
          </a:prstGeom>
          <a:noFill/>
        </p:spPr>
        <p:txBody>
          <a:bodyPr wrap="square" rtlCol="0">
            <a:spAutoFit/>
          </a:bodyPr>
          <a:lstStyle/>
          <a:p>
            <a:r>
              <a:rPr lang="es-ES" b="1" dirty="0"/>
              <a:t> </a:t>
            </a:r>
            <a:endParaRPr lang="es-ES" sz="2000" dirty="0"/>
          </a:p>
          <a:p>
            <a:pPr algn="ctr"/>
            <a:r>
              <a:rPr lang="es-ES" sz="2000" b="1" u="sng" dirty="0"/>
              <a:t>Quetzalcóatl</a:t>
            </a:r>
            <a:r>
              <a:rPr lang="es-ES" sz="2000" b="1" dirty="0"/>
              <a:t>: “la serpiente emplumada”. Padre de los toltecas.</a:t>
            </a:r>
          </a:p>
          <a:p>
            <a:pPr algn="ctr"/>
            <a:r>
              <a:rPr lang="es-ES" sz="2000" b="1" dirty="0"/>
              <a:t> Está relacionado con la enseñanza de las artes y, por tanto, actúa como introductor de la civilización. Sus devotos, para venerarlo, se sacaban sangre de las venas que están debajo de la lengua o detrás de la oreja y untaban con ella la boca de los ídolos. La efusión de sangre sustituía el sacrificio directo.</a:t>
            </a:r>
          </a:p>
        </p:txBody>
      </p:sp>
    </p:spTree>
    <p:extLst>
      <p:ext uri="{BB962C8B-B14F-4D97-AF65-F5344CB8AC3E}">
        <p14:creationId xmlns:p14="http://schemas.microsoft.com/office/powerpoint/2010/main" xmlns="" val="169991102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TotalTime>
  <Words>402</Words>
  <Application>Microsoft Office PowerPoint</Application>
  <PresentationFormat>Presentación en pantalla (4:3)</PresentationFormat>
  <Paragraphs>23</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2121</dc:creator>
  <cp:lastModifiedBy>isabel</cp:lastModifiedBy>
  <cp:revision>8</cp:revision>
  <dcterms:created xsi:type="dcterms:W3CDTF">2013-11-16T11:37:09Z</dcterms:created>
  <dcterms:modified xsi:type="dcterms:W3CDTF">2013-11-10T18:18:45Z</dcterms:modified>
</cp:coreProperties>
</file>