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1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8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Franklin Gothic Book"/>
              </a:defRPr>
            </a:lvl1pPr>
          </a:lstStyle>
          <a:p>
            <a:pPr>
              <a:defRPr/>
            </a:pPr>
            <a:fld id="{1A533B4D-2F9C-451A-BBAC-663E2D385847}" type="datetimeFigureOut">
              <a:rPr lang="es-CL"/>
              <a:pPr>
                <a:defRPr/>
              </a:pPr>
              <a:t>10-11-2013</a:t>
            </a:fld>
            <a:endParaRPr lang="es-C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noProof="0" smtClean="0"/>
              <a:t>Haga clic para modificar el estilo de texto del patrón</a:t>
            </a:r>
          </a:p>
          <a:p>
            <a:pPr lvl="1"/>
            <a:r>
              <a:rPr lang="es-CL" noProof="0" smtClean="0"/>
              <a:t>Segundo nivel</a:t>
            </a:r>
          </a:p>
          <a:p>
            <a:pPr lvl="2"/>
            <a:r>
              <a:rPr lang="es-CL" noProof="0" smtClean="0"/>
              <a:t>Tercer nivel</a:t>
            </a:r>
          </a:p>
          <a:p>
            <a:pPr lvl="3"/>
            <a:r>
              <a:rPr lang="es-CL" noProof="0" smtClean="0"/>
              <a:t>Cuarto nivel</a:t>
            </a:r>
          </a:p>
          <a:p>
            <a:pPr lvl="4"/>
            <a:r>
              <a:rPr lang="es-CL" noProof="0" smtClean="0"/>
              <a:t>Quinto nivel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Franklin Gothic Book"/>
              </a:defRPr>
            </a:lvl1pPr>
          </a:lstStyle>
          <a:p>
            <a:pPr>
              <a:defRPr/>
            </a:pPr>
            <a:fld id="{893C9F12-6BE9-4321-B61E-EE04E562A74C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1EE1F-B416-4B0A-921E-40ACB08A1443}" type="datetimeFigureOut">
              <a:rPr lang="es-ES"/>
              <a:pPr>
                <a:defRPr/>
              </a:pPr>
              <a:t>10/11/2013</a:t>
            </a:fld>
            <a:endParaRPr lang="es-ES"/>
          </a:p>
        </p:txBody>
      </p:sp>
      <p:sp>
        <p:nvSpPr>
          <p:cNvPr id="6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C2BBF-40EC-4B7A-A93F-DE94D82A56A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C3907-047F-4557-91DF-1FCA9F2A2FA4}" type="datetimeFigureOut">
              <a:rPr lang="es-ES"/>
              <a:pPr>
                <a:defRPr/>
              </a:pPr>
              <a:t>10/11/2013</a:t>
            </a:fld>
            <a:endParaRPr lang="es-ES"/>
          </a:p>
        </p:txBody>
      </p:sp>
      <p:sp>
        <p:nvSpPr>
          <p:cNvPr id="5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C112-885D-4F48-A848-F9227C7C15A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1F4B1-0CEA-4AA9-84D7-E94AE98270BA}" type="datetimeFigureOut">
              <a:rPr lang="es-ES"/>
              <a:pPr>
                <a:defRPr/>
              </a:pPr>
              <a:t>10/11/2013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75ABF-6C22-44AA-84D7-E93D75F4779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26761-04ED-481D-ABEF-757742703D95}" type="datetimeFigureOut">
              <a:rPr lang="es-ES"/>
              <a:pPr>
                <a:defRPr/>
              </a:pPr>
              <a:t>10/11/2013</a:t>
            </a:fld>
            <a:endParaRPr lang="es-ES"/>
          </a:p>
        </p:txBody>
      </p:sp>
      <p:sp>
        <p:nvSpPr>
          <p:cNvPr id="5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D316C-DDCC-4DC0-AEA1-19ED1218B8C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021A6-EEBD-4616-9EAF-D3AC73E8054D}" type="datetimeFigureOut">
              <a:rPr lang="es-ES"/>
              <a:pPr>
                <a:defRPr/>
              </a:pPr>
              <a:t>10/11/2013</a:t>
            </a:fld>
            <a:endParaRPr lang="es-ES"/>
          </a:p>
        </p:txBody>
      </p:sp>
      <p:sp>
        <p:nvSpPr>
          <p:cNvPr id="7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BC910-0201-4238-A144-EF705821157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96496-B615-45DC-A39B-7772AB4C250A}" type="datetimeFigureOut">
              <a:rPr lang="es-ES"/>
              <a:pPr>
                <a:defRPr/>
              </a:pPr>
              <a:t>10/11/2013</a:t>
            </a:fld>
            <a:endParaRPr lang="es-ES"/>
          </a:p>
        </p:txBody>
      </p:sp>
      <p:sp>
        <p:nvSpPr>
          <p:cNvPr id="6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BE065-5C44-4C27-B833-CEC4CA4E45C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DF380-0204-4E81-B4C8-99FA0CEAF8C3}" type="datetimeFigureOut">
              <a:rPr lang="es-ES"/>
              <a:pPr>
                <a:defRPr/>
              </a:pPr>
              <a:t>10/11/2013</a:t>
            </a:fld>
            <a:endParaRPr lang="es-ES"/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AE7B8-ECB1-4483-8811-D1038414B86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47157-C024-47A2-ADFD-5AF5B209B495}" type="datetimeFigureOut">
              <a:rPr lang="es-ES"/>
              <a:pPr>
                <a:defRPr/>
              </a:pPr>
              <a:t>10/11/2013</a:t>
            </a:fld>
            <a:endParaRPr lang="es-ES"/>
          </a:p>
        </p:txBody>
      </p:sp>
      <p:sp>
        <p:nvSpPr>
          <p:cNvPr id="4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3F085-E1D0-4709-B6CD-7354484F7D4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50223-850C-4F5D-AC66-E0FFDB0C4AAD}" type="datetimeFigureOut">
              <a:rPr lang="es-ES"/>
              <a:pPr>
                <a:defRPr/>
              </a:pPr>
              <a:t>10/11/2013</a:t>
            </a:fld>
            <a:endParaRPr lang="es-ES"/>
          </a:p>
        </p:txBody>
      </p:sp>
      <p:sp>
        <p:nvSpPr>
          <p:cNvPr id="3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A1AB4-2109-4542-9026-BE53FE583C7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62300-F549-4D59-89EF-A4785F73DB44}" type="datetimeFigureOut">
              <a:rPr lang="es-ES"/>
              <a:pPr>
                <a:defRPr/>
              </a:pPr>
              <a:t>10/11/2013</a:t>
            </a:fld>
            <a:endParaRPr lang="es-ES"/>
          </a:p>
        </p:txBody>
      </p:sp>
      <p:sp>
        <p:nvSpPr>
          <p:cNvPr id="7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4EE6B-F582-421B-931B-C11C63214D8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62643-F5E5-42D9-B1E4-EB2B6CEC170B}" type="datetimeFigureOut">
              <a:rPr lang="es-ES"/>
              <a:pPr>
                <a:defRPr/>
              </a:pPr>
              <a:t>10/11/2013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8734C-D5D2-4FBB-BA0E-8D12D4FCB55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7 Marcador de texto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F7CA65-85FB-4873-A256-22391C6FC863}" type="datetimeFigureOut">
              <a:rPr lang="es-ES"/>
              <a:pPr>
                <a:defRPr/>
              </a:pPr>
              <a:t>10/11/2013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C7552F-5ECF-480E-A0B3-37417D8C9FF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clio.rediris.es/fichas/otras_aztecas.ht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Vestimenta_Femenina_Mexica.sv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1"/>
          <p:cNvSpPr>
            <a:spLocks noChangeArrowheads="1"/>
          </p:cNvSpPr>
          <p:nvPr/>
        </p:nvSpPr>
        <p:spPr bwMode="auto">
          <a:xfrm>
            <a:off x="323850" y="1238250"/>
            <a:ext cx="467995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s-ES" sz="2400">
              <a:solidFill>
                <a:srgbClr val="0070C0"/>
              </a:solidFill>
              <a:latin typeface="Berlin Sans FB" pitchFamily="34" charset="0"/>
              <a:cs typeface="Times New Roman" pitchFamily="18" charset="0"/>
              <a:hlinkClick r:id="rId2"/>
            </a:endParaRPr>
          </a:p>
          <a:p>
            <a:pPr algn="ctr"/>
            <a:r>
              <a:rPr lang="es-ES" sz="2400">
                <a:solidFill>
                  <a:srgbClr val="0070C0"/>
                </a:solidFill>
                <a:latin typeface="Berlin Sans FB" pitchFamily="34" charset="0"/>
                <a:cs typeface="Times New Roman" pitchFamily="18" charset="0"/>
                <a:hlinkClick r:id="rId2"/>
              </a:rPr>
              <a:t>vestuario azteca</a:t>
            </a:r>
            <a:endParaRPr lang="es-ES" sz="2400">
              <a:solidFill>
                <a:srgbClr val="0070C0"/>
              </a:solidFill>
              <a:latin typeface="Berlin Sans FB" pitchFamily="34" charset="0"/>
              <a:cs typeface="Times New Roman" pitchFamily="18" charset="0"/>
            </a:endParaRPr>
          </a:p>
          <a:p>
            <a:pPr algn="just"/>
            <a:endParaRPr lang="es-ES" sz="2400">
              <a:solidFill>
                <a:srgbClr val="0070C0"/>
              </a:solidFill>
              <a:latin typeface="Berlin Sans FB" pitchFamily="34" charset="0"/>
            </a:endParaRPr>
          </a:p>
          <a:p>
            <a:pPr algn="just" eaLnBrk="0" hangingPunct="0"/>
            <a:r>
              <a:rPr lang="es-ES" sz="2200">
                <a:solidFill>
                  <a:srgbClr val="0070C0"/>
                </a:solidFill>
                <a:latin typeface="Berlin Sans FB" pitchFamily="34" charset="0"/>
                <a:cs typeface="Times New Roman" pitchFamily="18" charset="0"/>
              </a:rPr>
              <a:t>Los aztecas lucían hermosos trajes en telas y plásticos brillantes, altos penachos con plumas de avestruz, pavo real, gallo, adornaban las cabezas de los danzantes, ; llevan en la mano sonajas de cuescomate adornadas también con motivos diversos; cuentas de ayoyotes en los pies que sirven como instrumento de percusión con el que se lleva el ritmo.</a:t>
            </a:r>
            <a:endParaRPr lang="es-ES" sz="2200">
              <a:solidFill>
                <a:srgbClr val="0070C0"/>
              </a:solidFill>
              <a:latin typeface="Berlin Sans FB" pitchFamily="34" charset="0"/>
            </a:endParaRPr>
          </a:p>
        </p:txBody>
      </p:sp>
      <p:pic>
        <p:nvPicPr>
          <p:cNvPr id="28677" name="3 Imagen" descr="http://upload.wikimedia.org/wikipedia/commons/2/23/Codex_Mendoza_folio_67r_botto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9700" y="620713"/>
            <a:ext cx="3673475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2 Subtítulo"/>
          <p:cNvSpPr>
            <a:spLocks noGrp="1"/>
          </p:cNvSpPr>
          <p:nvPr>
            <p:ph type="subTitle" idx="1"/>
          </p:nvPr>
        </p:nvSpPr>
        <p:spPr>
          <a:xfrm>
            <a:off x="827088" y="620713"/>
            <a:ext cx="7273925" cy="2592387"/>
          </a:xfrm>
        </p:spPr>
        <p:txBody>
          <a:bodyPr/>
          <a:lstStyle/>
          <a:p>
            <a:pPr algn="just" eaLnBrk="1" hangingPunct="1"/>
            <a:r>
              <a:rPr lang="es-ES" smtClean="0">
                <a:solidFill>
                  <a:srgbClr val="0070C0"/>
                </a:solidFill>
                <a:latin typeface="Berlin Sans FB" pitchFamily="34" charset="0"/>
              </a:rPr>
              <a:t>Las mujeres llevaban el huipil y quechquemitl, camisola,  una falda debajo, y mantilla, respectivamente. Teñian los géneros naturales , y el rojo o púrpura se extraía de un tipo de caracol. </a:t>
            </a:r>
            <a:br>
              <a:rPr lang="es-ES" smtClean="0">
                <a:solidFill>
                  <a:srgbClr val="0070C0"/>
                </a:solidFill>
                <a:latin typeface="Berlin Sans FB" pitchFamily="34" charset="0"/>
              </a:rPr>
            </a:br>
            <a:endParaRPr lang="es-ES" smtClean="0">
              <a:solidFill>
                <a:srgbClr val="0070C0"/>
              </a:solidFill>
              <a:latin typeface="Berlin Sans FB" pitchFamily="34" charset="0"/>
            </a:endParaRPr>
          </a:p>
        </p:txBody>
      </p:sp>
      <p:pic>
        <p:nvPicPr>
          <p:cNvPr id="15362" name="4 Imagen" descr="http://upload.wikimedia.org/wikipedia/commons/thumb/4/47/Vestimenta_Femenina_Mexica.svg/500px-Vestimenta_Femenina_Mexica.svg.pn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47813" y="3284538"/>
            <a:ext cx="5338762" cy="311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Rectángulo"/>
          <p:cNvSpPr>
            <a:spLocks noChangeArrowheads="1"/>
          </p:cNvSpPr>
          <p:nvPr/>
        </p:nvSpPr>
        <p:spPr bwMode="auto">
          <a:xfrm>
            <a:off x="468313" y="692150"/>
            <a:ext cx="763270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" sz="2400">
                <a:solidFill>
                  <a:srgbClr val="0070C0"/>
                </a:solidFill>
                <a:latin typeface="Berlin Sans FB" pitchFamily="34" charset="0"/>
              </a:rPr>
              <a:t>Los hombres usaban el maxtle o taparrabo, una tira de algodón que pasaba por las ingles, enlazándose a la cintura y una especie de sandalia llamada cactil que solo tenían talonera y tiras para ser anudadas a la pantorrilla</a:t>
            </a:r>
          </a:p>
          <a:p>
            <a:pPr algn="just"/>
            <a:endParaRPr lang="es-ES" sz="2400">
              <a:solidFill>
                <a:srgbClr val="0070C0"/>
              </a:solidFill>
              <a:latin typeface="Berlin Sans FB" pitchFamily="34" charset="0"/>
            </a:endParaRPr>
          </a:p>
        </p:txBody>
      </p:sp>
      <p:pic>
        <p:nvPicPr>
          <p:cNvPr id="16386" name="2 Imagen" descr="https://encrypted-tbn3.gstatic.com/images?q=tbn:ANd9GcSEIGeLk1UAzPZo2FcSiRkrBxJIDJEbVS1cCtZSVPE3ggMKFTf_m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2420938"/>
            <a:ext cx="6337300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49275"/>
            <a:ext cx="9144000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iajes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313</TotalTime>
  <Words>110</Words>
  <Application>Microsoft Office PowerPoint</Application>
  <PresentationFormat>Presentación en pantalla (4:3)</PresentationFormat>
  <Paragraphs>6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Viajes</vt:lpstr>
      <vt:lpstr>Diapositiva 1</vt:lpstr>
      <vt:lpstr>Diapositiva 2</vt:lpstr>
      <vt:lpstr>Diapositiva 3</vt:lpstr>
      <vt:lpstr>Diapositiva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isabel</cp:lastModifiedBy>
  <cp:revision>9</cp:revision>
  <dcterms:created xsi:type="dcterms:W3CDTF">2013-11-06T14:53:55Z</dcterms:created>
  <dcterms:modified xsi:type="dcterms:W3CDTF">2013-11-10T18:01:18Z</dcterms:modified>
</cp:coreProperties>
</file>