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1" autoAdjust="0"/>
    <p:restoredTop sz="94660"/>
  </p:normalViewPr>
  <p:slideViewPr>
    <p:cSldViewPr>
      <p:cViewPr varScale="1">
        <p:scale>
          <a:sx n="72" d="100"/>
          <a:sy n="72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5BBEC05-42A9-4397-9DCD-A6373163AC0A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BF9DB12-B63D-40C2-83A3-8A3C0EF6D6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Los Aztecas</a:t>
            </a:r>
            <a:endParaRPr lang="es-CL" dirty="0"/>
          </a:p>
        </p:txBody>
      </p:sp>
      <p:pic>
        <p:nvPicPr>
          <p:cNvPr id="2050" name="Picture 2" descr="Los Aztecas: La Construcción De Un Imperio (Documental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3528392" cy="331236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="" xmlns:p14="http://schemas.microsoft.com/office/powerpoint/2010/main" val="311629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88024" y="-243408"/>
            <a:ext cx="3312368" cy="817160"/>
          </a:xfrm>
        </p:spPr>
        <p:txBody>
          <a:bodyPr>
            <a:normAutofit/>
          </a:bodyPr>
          <a:lstStyle/>
          <a:p>
            <a:r>
              <a:rPr lang="es-CL" dirty="0" smtClean="0"/>
              <a:t>Los aztecas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518264"/>
            <a:ext cx="4474840" cy="4709120"/>
          </a:xfrm>
        </p:spPr>
        <p:txBody>
          <a:bodyPr>
            <a:normAutofit fontScale="92500" lnSpcReduction="10000"/>
          </a:bodyPr>
          <a:lstStyle/>
          <a:p>
            <a:r>
              <a:rPr lang="es-CL" dirty="0"/>
              <a:t>Los aztecas representan un imperio importante y poderoso de América precolombina.  Su imperio cubría mucho del centro y sur de México desde el siglo XIV hasta el siglo XVI.  Su estado era altamente organizado, como su capital, Tenochtitlán .  Su sociedad glorificaba la guerra y también exultaba los múltiples dioses que formaban su religión. </a:t>
            </a:r>
          </a:p>
        </p:txBody>
      </p:sp>
      <p:pic>
        <p:nvPicPr>
          <p:cNvPr id="1026" name="Picture 2" descr="http://quhist.com/wp-content/uploads/2011/07/sacrifcios_humanos-aztec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844824"/>
            <a:ext cx="2977505" cy="43971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7491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44008" y="-387424"/>
            <a:ext cx="3528392" cy="936104"/>
          </a:xfrm>
        </p:spPr>
        <p:txBody>
          <a:bodyPr>
            <a:noAutofit/>
          </a:bodyPr>
          <a:lstStyle/>
          <a:p>
            <a:r>
              <a:rPr lang="es-CL" sz="2600" dirty="0" smtClean="0"/>
              <a:t>La Sociedad Azteca</a:t>
            </a:r>
            <a:endParaRPr lang="es-CL" sz="2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42287" y="1412776"/>
            <a:ext cx="3053114" cy="4992950"/>
          </a:xfrm>
        </p:spPr>
        <p:txBody>
          <a:bodyPr>
            <a:normAutofit/>
          </a:bodyPr>
          <a:lstStyle/>
          <a:p>
            <a:r>
              <a:rPr lang="es-CL" dirty="0"/>
              <a:t>La sociedad azteca estaba compuesta de tres clases distintas, incluyendo los esclavos, la plebeyez y la nobleza. </a:t>
            </a:r>
          </a:p>
        </p:txBody>
      </p:sp>
      <p:pic>
        <p:nvPicPr>
          <p:cNvPr id="3074" name="Picture 2" descr="http://4.bp.blogspot.com/--ktgf32I1Fs/UXcuOFgdjsI/AAAAAAAABLA/pe_OMqh8erM/s640/Sociedad+Aztec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908720"/>
            <a:ext cx="5018162" cy="52649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842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098" name="Picture 2" descr="http://organizacionsocialazteca.files.wordpress.com/2009/06/221473020lamina-socied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920880" cy="56260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2049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75</TotalTime>
  <Words>39</Words>
  <Application>Microsoft Office PowerPoint</Application>
  <PresentationFormat>Presentación en pantalla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Austin</vt:lpstr>
      <vt:lpstr>Los Aztecas</vt:lpstr>
      <vt:lpstr>Los aztecas</vt:lpstr>
      <vt:lpstr>La Sociedad Azteca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Connie BieberHoranStylesTomlinsonPayneMalik</dc:creator>
  <cp:lastModifiedBy>isabel</cp:lastModifiedBy>
  <cp:revision>8</cp:revision>
  <dcterms:created xsi:type="dcterms:W3CDTF">2013-11-05T22:19:07Z</dcterms:created>
  <dcterms:modified xsi:type="dcterms:W3CDTF">2013-11-10T18:16:38Z</dcterms:modified>
</cp:coreProperties>
</file>