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6"/>
  </p:notes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Peter Peña" initials="JPP" lastIdx="1" clrIdx="0">
    <p:extLst>
      <p:ext uri="{19B8F6BF-5375-455C-9EA6-DF929625EA0E}">
        <p15:presenceInfo xmlns="" xmlns:p15="http://schemas.microsoft.com/office/powerpoint/2012/main" userId="7f7ee1bde6477a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97" autoAdjust="0"/>
    <p:restoredTop sz="76661" autoAdjust="0"/>
  </p:normalViewPr>
  <p:slideViewPr>
    <p:cSldViewPr snapToGrid="0">
      <p:cViewPr varScale="1">
        <p:scale>
          <a:sx n="58" d="100"/>
          <a:sy n="58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6BD0-E663-4E51-B411-0F0DEB94BD82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7D7D1-D3F2-4C42-90E7-15B7C1D137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19732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¿Por qué se consideraba ordenada?</a:t>
            </a:r>
          </a:p>
          <a:p>
            <a:endParaRPr lang="es-ES" dirty="0" smtClean="0"/>
          </a:p>
          <a:p>
            <a:r>
              <a:rPr lang="es-ES" dirty="0" smtClean="0"/>
              <a:t>Por que fue  una sociedad que</a:t>
            </a:r>
            <a:r>
              <a:rPr lang="es-ES" baseline="0" dirty="0" smtClean="0"/>
              <a:t> a través de su organización sencilla, fue capaz de cubrir la gran mayoría de las necesidades de su pueblo.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7D7D1-D3F2-4C42-90E7-15B7C1D137CB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3412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 agricultura fue la gran base de su economía,</a:t>
            </a:r>
            <a:r>
              <a:rPr lang="es-ES" baseline="0" dirty="0" smtClean="0"/>
              <a:t> la población crecía rápidamente y ellos aprovecharon muy bien sus suelos.</a:t>
            </a:r>
          </a:p>
          <a:p>
            <a:r>
              <a:rPr lang="es-ES" baseline="0" dirty="0" smtClean="0"/>
              <a:t>Crearon las CHINAMPAS, (islas artificiales) donde cultivaban en forma sistemática (programada), el maíz.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7D7D1-D3F2-4C42-90E7-15B7C1D137CB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4473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maíz fue la planta alimenticia por excelencia, esto les permitió asegurar</a:t>
            </a:r>
            <a:r>
              <a:rPr lang="es-ES" baseline="0" dirty="0" smtClean="0"/>
              <a:t> la alimentación de su población.</a:t>
            </a:r>
          </a:p>
          <a:p>
            <a:r>
              <a:rPr lang="es-ES" dirty="0" smtClean="0"/>
              <a:t>Los mexicas completaron su alimentación con la caza y la pesca. Atrapaban venados, conejos, aves y otros animales con arcos, flechas y </a:t>
            </a:r>
            <a:r>
              <a:rPr lang="es-ES" dirty="0" err="1" smtClean="0"/>
              <a:t>lanzadardos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7D7D1-D3F2-4C42-90E7-15B7C1D137CB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109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comercio desempeñó un papel importante en la economía mexica, se efectuaba por medio del trueque, y en algunas ocasiones se utilizaba la semilla de cacao como moneda. </a:t>
            </a:r>
          </a:p>
          <a:p>
            <a:r>
              <a:rPr lang="es-ES" dirty="0" smtClean="0"/>
              <a:t>Existieron mercados de primera importancia, como el </a:t>
            </a:r>
            <a:r>
              <a:rPr lang="es-ES" b="1" dirty="0" smtClean="0"/>
              <a:t>tianguis</a:t>
            </a:r>
            <a:r>
              <a:rPr lang="es-ES" dirty="0" smtClean="0"/>
              <a:t> de </a:t>
            </a:r>
            <a:r>
              <a:rPr lang="es-ES" b="1" dirty="0" smtClean="0"/>
              <a:t>Tlatelolco</a:t>
            </a:r>
            <a:r>
              <a:rPr lang="es-ES" dirty="0" smtClean="0"/>
              <a:t>, que además de ser un importante lugar de intercambio de mercancías, fue un lugar de reunión social y religión. </a:t>
            </a:r>
          </a:p>
          <a:p>
            <a:endParaRPr lang="es-ES" dirty="0" smtClean="0"/>
          </a:p>
          <a:p>
            <a:r>
              <a:rPr lang="es-ES" dirty="0" smtClean="0"/>
              <a:t>El comercio entre consumidores y productores se desarrollaba cuando la población local y regional asistían al tianguis llevando lo que ellos mismos producían.</a:t>
            </a:r>
          </a:p>
          <a:p>
            <a:r>
              <a:rPr lang="es-ES" dirty="0" smtClean="0"/>
              <a:t>Entre los principales productores se encontraban los obtenidos de la agricultura, caza, pesca, así como artesanías.</a:t>
            </a:r>
          </a:p>
          <a:p>
            <a:r>
              <a:rPr lang="es-ES" dirty="0" smtClean="0"/>
              <a:t>Estas operaciones se hacían mediante el trueque, o bien con productos que funcionaban como dinero (cacao y mantas). </a:t>
            </a:r>
          </a:p>
          <a:p>
            <a:r>
              <a:rPr lang="es-ES" dirty="0" smtClean="0"/>
              <a:t>Es importante señalar que el propósito de estas negociaciones era la satisfacción de necesidades de consumo y no de hacerse mas rico (lucro)</a:t>
            </a:r>
          </a:p>
          <a:p>
            <a:endParaRPr lang="es-ES" dirty="0" smtClean="0"/>
          </a:p>
          <a:p>
            <a:r>
              <a:rPr lang="es-ES" dirty="0" smtClean="0"/>
              <a:t>Hubo dos figuras importantes, similares a las que actualmente existen, que estaban presentes en la organización de estos tianguis; una de ellas fue el </a:t>
            </a:r>
            <a:r>
              <a:rPr lang="es-ES" b="1" dirty="0" err="1" smtClean="0"/>
              <a:t>tianquiz-co</a:t>
            </a:r>
            <a:r>
              <a:rPr lang="es-ES" b="1" dirty="0" smtClean="0"/>
              <a:t> </a:t>
            </a:r>
            <a:r>
              <a:rPr lang="es-ES" b="1" dirty="0" err="1" smtClean="0"/>
              <a:t>teyacanque</a:t>
            </a:r>
            <a:r>
              <a:rPr lang="es-ES" dirty="0" smtClean="0"/>
              <a:t> que era la autoridad encargada de vigilar las transacciones que se realizaban en los tianguis; era el equivalente a los inspectores y funcionarios del Ayuntamiento en los tianguis actuales. </a:t>
            </a:r>
          </a:p>
          <a:p>
            <a:r>
              <a:rPr lang="es-ES" dirty="0" smtClean="0"/>
              <a:t>La segunda figura fue el </a:t>
            </a:r>
            <a:r>
              <a:rPr lang="es-ES" b="1" dirty="0" err="1" smtClean="0"/>
              <a:t>tequitlato</a:t>
            </a:r>
            <a:r>
              <a:rPr lang="es-ES" dirty="0" smtClean="0"/>
              <a:t>, una especie de impuesto o cuota que pagaban los comerciantes al establecerse para apoyar el abastecimiento de los ejércitos.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7D7D1-D3F2-4C42-90E7-15B7C1D137CB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5758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8191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4394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604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45042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83636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05683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69190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991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71549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56800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0459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1449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1989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95776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0005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6664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A172-E346-4447-9469-D2FE37818033}" type="datetimeFigureOut">
              <a:rPr lang="es-ES" smtClean="0"/>
              <a:pPr/>
              <a:t>10/11/2013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54B23A-EC93-48F7-8C26-E4B93108085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899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economía Azteca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5727" y="1301262"/>
            <a:ext cx="4766863" cy="413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¿Cómo se desarrollaba su economía?</a:t>
            </a:r>
            <a:endParaRPr lang="es-ES" sz="20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677334" y="3542561"/>
            <a:ext cx="29401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Era una Sociedad muy ordenada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5" name="Flecha derecha 4"/>
          <p:cNvSpPr/>
          <p:nvPr/>
        </p:nvSpPr>
        <p:spPr>
          <a:xfrm>
            <a:off x="4012091" y="3542561"/>
            <a:ext cx="1350499" cy="87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5757200" y="2399987"/>
            <a:ext cx="372165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Proporcionaba </a:t>
            </a:r>
            <a:r>
              <a:rPr lang="es-ES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la gran mayoría de las cosas para el sobrevivir de la </a:t>
            </a:r>
            <a:r>
              <a:rPr lang="es-ES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gente.</a:t>
            </a:r>
          </a:p>
          <a:p>
            <a:endParaRPr lang="es-ES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s-E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chemeClr val="accent1"/>
                </a:solidFill>
              </a:rPr>
              <a:t>Alimentos.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chemeClr val="accent1"/>
                </a:solidFill>
              </a:rPr>
              <a:t>Habitación (viviendas).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chemeClr val="accent1"/>
                </a:solidFill>
              </a:rPr>
              <a:t>Útiles de trabajo.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>
                <a:solidFill>
                  <a:schemeClr val="accent1"/>
                </a:solidFill>
              </a:rPr>
              <a:t>Vestimenta.</a:t>
            </a:r>
            <a:endParaRPr lang="es-E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1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048217" cy="487680"/>
          </a:xfrm>
        </p:spPr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539568"/>
            <a:ext cx="3149079" cy="906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Agricultura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77334" y="1121032"/>
            <a:ext cx="352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Base de la economía Azteca.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138" y="2022360"/>
            <a:ext cx="3024114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263" y="1445736"/>
            <a:ext cx="2176500" cy="2459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uadroTexto 9"/>
          <p:cNvSpPr txBox="1"/>
          <p:nvPr/>
        </p:nvSpPr>
        <p:spPr>
          <a:xfrm>
            <a:off x="373741" y="3927360"/>
            <a:ext cx="2906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Chinampas</a:t>
            </a:r>
            <a:endParaRPr lang="es-ES" dirty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Islas Artificiales, donde plantaban cultivos de maíz.</a:t>
            </a:r>
            <a:endParaRPr lang="es-ES" dirty="0"/>
          </a:p>
        </p:txBody>
      </p:sp>
      <p:sp>
        <p:nvSpPr>
          <p:cNvPr id="11" name="Flecha derecha 10"/>
          <p:cNvSpPr/>
          <p:nvPr/>
        </p:nvSpPr>
        <p:spPr>
          <a:xfrm rot="10800000">
            <a:off x="3826413" y="4276091"/>
            <a:ext cx="1350499" cy="872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196" y="3927360"/>
            <a:ext cx="2979981" cy="2240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9590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Que cultivaban los aztecas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168" y="1768102"/>
            <a:ext cx="3259027" cy="35559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Flecha derecha 8"/>
          <p:cNvSpPr/>
          <p:nvPr/>
        </p:nvSpPr>
        <p:spPr>
          <a:xfrm>
            <a:off x="3971631" y="2094230"/>
            <a:ext cx="1423893" cy="661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77334" y="1501865"/>
            <a:ext cx="4459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Calabaza, Ají, porotos, algodón y cacao,</a:t>
            </a:r>
          </a:p>
          <a:p>
            <a:r>
              <a:rPr lang="es-ES" dirty="0"/>
              <a:t>pero su principal cultivo era el maíz. </a:t>
            </a:r>
          </a:p>
          <a:p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094869"/>
            <a:ext cx="3426775" cy="228557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77333" y="5588456"/>
            <a:ext cx="3426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caza sólo fue complementaria en su alimentación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24702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40553"/>
            <a:ext cx="4113607" cy="1320800"/>
          </a:xfrm>
        </p:spPr>
        <p:txBody>
          <a:bodyPr/>
          <a:lstStyle/>
          <a:p>
            <a:r>
              <a:rPr lang="es-ES" dirty="0" smtClean="0"/>
              <a:t>El comercio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96045"/>
            <a:ext cx="5124950" cy="4405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El comercio se desarrollaba a través del “</a:t>
            </a:r>
            <a:r>
              <a:rPr lang="es-ES" dirty="0" smtClean="0">
                <a:solidFill>
                  <a:schemeClr val="accent1"/>
                </a:solidFill>
              </a:rPr>
              <a:t>TRUEQUE</a:t>
            </a:r>
            <a:r>
              <a:rPr lang="es-ES" dirty="0" smtClean="0"/>
              <a:t>”.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sz="2400" dirty="0" smtClean="0">
                <a:solidFill>
                  <a:schemeClr val="accent1"/>
                </a:solidFill>
              </a:rPr>
              <a:t>¿Que es el trueque?.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 algn="just">
              <a:buNone/>
            </a:pPr>
            <a:r>
              <a:rPr lang="es-ES" dirty="0" smtClean="0"/>
              <a:t>Es el intercambio de un objeto por otro.</a:t>
            </a:r>
          </a:p>
          <a:p>
            <a:pPr marL="0" indent="0" algn="just">
              <a:buNone/>
            </a:pPr>
            <a:r>
              <a:rPr lang="es-ES" dirty="0" smtClean="0"/>
              <a:t>El trueque era </a:t>
            </a:r>
            <a:r>
              <a:rPr lang="es-ES" dirty="0"/>
              <a:t>el gran medio de cambio ya que no existía el dinero cómo método de valor, sino que se intercambiaban productos por lo que uno quería o deseaba</a:t>
            </a:r>
          </a:p>
          <a:p>
            <a:pPr marL="0" indent="0" algn="just">
              <a:buNone/>
            </a:pPr>
            <a:endParaRPr lang="es-ES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860" y="1138962"/>
            <a:ext cx="3470267" cy="2659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1273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514</Words>
  <Application>Microsoft Office PowerPoint</Application>
  <PresentationFormat>Personalizado</PresentationFormat>
  <Paragraphs>50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Faceta</vt:lpstr>
      <vt:lpstr>La economía Azteca</vt:lpstr>
      <vt:lpstr> </vt:lpstr>
      <vt:lpstr>Que cultivaban los aztecas </vt:lpstr>
      <vt:lpstr>El comercio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Aztecas</dc:title>
  <dc:creator>John Peter Peña</dc:creator>
  <cp:lastModifiedBy>isabel</cp:lastModifiedBy>
  <cp:revision>31</cp:revision>
  <dcterms:created xsi:type="dcterms:W3CDTF">2013-11-03T19:03:34Z</dcterms:created>
  <dcterms:modified xsi:type="dcterms:W3CDTF">2013-11-11T00:12:59Z</dcterms:modified>
</cp:coreProperties>
</file>