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2" r:id="rId4"/>
    <p:sldId id="257" r:id="rId5"/>
    <p:sldId id="261" r:id="rId6"/>
    <p:sldId id="263" r:id="rId7"/>
    <p:sldId id="264" r:id="rId8"/>
    <p:sldId id="265" r:id="rId9"/>
    <p:sldId id="260" r:id="rId1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3" d="100"/>
          <a:sy n="53" d="100"/>
        </p:scale>
        <p:origin x="-1644" y="-5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79489046-4022-49BD-981A-F36222D3AA6D}" type="datetimeFigureOut">
              <a:rPr lang="es-CL" smtClean="0"/>
              <a:pPr/>
              <a:t>10-11-2013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C55011B2-53BD-428B-9FE4-4E303E545C78}"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9489046-4022-49BD-981A-F36222D3AA6D}" type="datetimeFigureOut">
              <a:rPr lang="es-CL" smtClean="0"/>
              <a:pPr/>
              <a:t>10-11-2013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C55011B2-53BD-428B-9FE4-4E303E545C78}"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9489046-4022-49BD-981A-F36222D3AA6D}" type="datetimeFigureOut">
              <a:rPr lang="es-CL" smtClean="0"/>
              <a:pPr/>
              <a:t>10-11-2013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C55011B2-53BD-428B-9FE4-4E303E545C78}"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9489046-4022-49BD-981A-F36222D3AA6D}" type="datetimeFigureOut">
              <a:rPr lang="es-CL" smtClean="0"/>
              <a:pPr/>
              <a:t>10-11-2013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C55011B2-53BD-428B-9FE4-4E303E545C78}"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9489046-4022-49BD-981A-F36222D3AA6D}" type="datetimeFigureOut">
              <a:rPr lang="es-CL" smtClean="0"/>
              <a:pPr/>
              <a:t>10-11-2013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C55011B2-53BD-428B-9FE4-4E303E545C78}" type="slidenum">
              <a:rPr lang="es-CL" smtClean="0"/>
              <a:pPr/>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79489046-4022-49BD-981A-F36222D3AA6D}" type="datetimeFigureOut">
              <a:rPr lang="es-CL" smtClean="0"/>
              <a:pPr/>
              <a:t>10-11-2013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C55011B2-53BD-428B-9FE4-4E303E545C78}"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79489046-4022-49BD-981A-F36222D3AA6D}" type="datetimeFigureOut">
              <a:rPr lang="es-CL" smtClean="0"/>
              <a:pPr/>
              <a:t>10-11-2013</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C55011B2-53BD-428B-9FE4-4E303E545C78}"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79489046-4022-49BD-981A-F36222D3AA6D}" type="datetimeFigureOut">
              <a:rPr lang="es-CL" smtClean="0"/>
              <a:pPr/>
              <a:t>10-11-2013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C55011B2-53BD-428B-9FE4-4E303E545C78}"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9489046-4022-49BD-981A-F36222D3AA6D}" type="datetimeFigureOut">
              <a:rPr lang="es-CL" smtClean="0"/>
              <a:pPr/>
              <a:t>10-11-2013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C55011B2-53BD-428B-9FE4-4E303E545C78}"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9489046-4022-49BD-981A-F36222D3AA6D}" type="datetimeFigureOut">
              <a:rPr lang="es-CL" smtClean="0"/>
              <a:pPr/>
              <a:t>10-11-2013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C55011B2-53BD-428B-9FE4-4E303E545C78}"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9489046-4022-49BD-981A-F36222D3AA6D}" type="datetimeFigureOut">
              <a:rPr lang="es-CL" smtClean="0"/>
              <a:pPr/>
              <a:t>10-11-2013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C55011B2-53BD-428B-9FE4-4E303E545C78}"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89046-4022-49BD-981A-F36222D3AA6D}" type="datetimeFigureOut">
              <a:rPr lang="es-CL" smtClean="0"/>
              <a:pPr/>
              <a:t>10-11-2013</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011B2-53BD-428B-9FE4-4E303E545C78}"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CL" dirty="0" smtClean="0"/>
              <a:t>EL PRIMER GOBERNADOR</a:t>
            </a:r>
            <a:endParaRPr lang="es-CL" dirty="0"/>
          </a:p>
        </p:txBody>
      </p:sp>
      <p:sp>
        <p:nvSpPr>
          <p:cNvPr id="5" name="4 Marcador de contenido"/>
          <p:cNvSpPr>
            <a:spLocks noGrp="1"/>
          </p:cNvSpPr>
          <p:nvPr>
            <p:ph idx="1"/>
          </p:nvPr>
        </p:nvSpPr>
        <p:spPr/>
        <p:txBody>
          <a:bodyPr>
            <a:normAutofit/>
          </a:bodyPr>
          <a:lstStyle/>
          <a:p>
            <a:r>
              <a:rPr lang="es-CL" dirty="0"/>
              <a:t>El primer rey o gobernante de Copán no nació en este valle, sino que vino de </a:t>
            </a:r>
            <a:r>
              <a:rPr lang="es-CL" dirty="0" err="1"/>
              <a:t>Tikal</a:t>
            </a:r>
            <a:r>
              <a:rPr lang="es-CL" dirty="0"/>
              <a:t>. En esta época, </a:t>
            </a:r>
            <a:r>
              <a:rPr lang="es-CL" dirty="0" err="1"/>
              <a:t>Tikal</a:t>
            </a:r>
            <a:r>
              <a:rPr lang="es-CL" dirty="0"/>
              <a:t> era una gran ciudad maya situada en lo que ahora es el departamento de Petén en Guatemala. </a:t>
            </a:r>
            <a:r>
              <a:rPr lang="es-CL" dirty="0" smtClean="0"/>
              <a:t>Y su nombre era :</a:t>
            </a:r>
            <a:r>
              <a:rPr lang="es-CL" dirty="0" err="1" smtClean="0"/>
              <a:t>Yax</a:t>
            </a:r>
            <a:r>
              <a:rPr lang="es-CL" dirty="0" smtClean="0"/>
              <a:t> </a:t>
            </a:r>
            <a:r>
              <a:rPr lang="es-CL" dirty="0" err="1"/>
              <a:t>K’uk</a:t>
            </a:r>
            <a:r>
              <a:rPr lang="es-CL" dirty="0"/>
              <a:t> Mo’,</a:t>
            </a:r>
          </a:p>
        </p:txBody>
      </p:sp>
      <p:pic>
        <p:nvPicPr>
          <p:cNvPr id="14338" name="Picture 2" descr="http://ll.tattoojohnny.com/prod/images/products/C/CP/CPP/CPP-00094/CPP-00094_detail.jpg"/>
          <p:cNvPicPr>
            <a:picLocks noChangeAspect="1" noChangeArrowheads="1"/>
          </p:cNvPicPr>
          <p:nvPr/>
        </p:nvPicPr>
        <p:blipFill>
          <a:blip r:embed="rId2" cstate="print"/>
          <a:srcRect/>
          <a:stretch>
            <a:fillRect/>
          </a:stretch>
        </p:blipFill>
        <p:spPr bwMode="auto">
          <a:xfrm>
            <a:off x="1835696" y="4221088"/>
            <a:ext cx="5000625" cy="263691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El segundo gobernador</a:t>
            </a:r>
            <a:endParaRPr lang="es-CL" dirty="0"/>
          </a:p>
        </p:txBody>
      </p:sp>
      <p:sp>
        <p:nvSpPr>
          <p:cNvPr id="7" name="6 Marcador de contenido"/>
          <p:cNvSpPr>
            <a:spLocks noGrp="1"/>
          </p:cNvSpPr>
          <p:nvPr>
            <p:ph idx="1"/>
          </p:nvPr>
        </p:nvSpPr>
        <p:spPr/>
        <p:txBody>
          <a:bodyPr/>
          <a:lstStyle/>
          <a:p>
            <a:r>
              <a:rPr lang="es-CL" dirty="0"/>
              <a:t>Cuando </a:t>
            </a:r>
            <a:r>
              <a:rPr lang="es-CL" dirty="0" err="1"/>
              <a:t>Yax</a:t>
            </a:r>
            <a:r>
              <a:rPr lang="es-CL" dirty="0"/>
              <a:t> </a:t>
            </a:r>
            <a:r>
              <a:rPr lang="es-CL" dirty="0" err="1"/>
              <a:t>K’uk</a:t>
            </a:r>
            <a:r>
              <a:rPr lang="es-CL" dirty="0"/>
              <a:t> Mo murió, su hijo, </a:t>
            </a:r>
            <a:r>
              <a:rPr lang="es-CL" dirty="0" err="1"/>
              <a:t>Popol</a:t>
            </a:r>
            <a:r>
              <a:rPr lang="es-CL" dirty="0"/>
              <a:t> </a:t>
            </a:r>
            <a:r>
              <a:rPr lang="es-CL" dirty="0" err="1"/>
              <a:t>Hol</a:t>
            </a:r>
            <a:r>
              <a:rPr lang="es-CL" dirty="0"/>
              <a:t> tomó el trono, quien a su turno dio el reinado a un hijo suyo. </a:t>
            </a:r>
          </a:p>
        </p:txBody>
      </p:sp>
      <p:pic>
        <p:nvPicPr>
          <p:cNvPr id="16386" name="Picture 2" descr="http://www.mayacopan.info/images/1-yaxkukmo-yaxpac.gif"/>
          <p:cNvPicPr>
            <a:picLocks noChangeAspect="1" noChangeArrowheads="1"/>
          </p:cNvPicPr>
          <p:nvPr/>
        </p:nvPicPr>
        <p:blipFill>
          <a:blip r:embed="rId2" cstate="print"/>
          <a:srcRect/>
          <a:stretch>
            <a:fillRect/>
          </a:stretch>
        </p:blipFill>
        <p:spPr bwMode="auto">
          <a:xfrm>
            <a:off x="2051720" y="3617640"/>
            <a:ext cx="4333376" cy="324036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196753"/>
            <a:ext cx="7772400" cy="1008111"/>
          </a:xfrm>
        </p:spPr>
        <p:txBody>
          <a:bodyPr/>
          <a:lstStyle/>
          <a:p>
            <a:r>
              <a:rPr lang="es-CL" dirty="0"/>
              <a:t>¿Cómo se coronaba el rey?</a:t>
            </a:r>
          </a:p>
        </p:txBody>
      </p:sp>
      <p:sp>
        <p:nvSpPr>
          <p:cNvPr id="3" name="2 Subtítulo"/>
          <p:cNvSpPr>
            <a:spLocks noGrp="1"/>
          </p:cNvSpPr>
          <p:nvPr>
            <p:ph type="subTitle" idx="1"/>
          </p:nvPr>
        </p:nvSpPr>
        <p:spPr>
          <a:xfrm>
            <a:off x="1371600" y="2204864"/>
            <a:ext cx="6872808" cy="4032448"/>
          </a:xfrm>
        </p:spPr>
        <p:txBody>
          <a:bodyPr>
            <a:noAutofit/>
          </a:bodyPr>
          <a:lstStyle/>
          <a:p>
            <a:pPr algn="just"/>
            <a:r>
              <a:rPr lang="es-CL" dirty="0" smtClean="0">
                <a:solidFill>
                  <a:schemeClr val="tx1"/>
                </a:solidFill>
              </a:rPr>
              <a:t>Al morir </a:t>
            </a:r>
            <a:r>
              <a:rPr lang="es-CL" dirty="0">
                <a:solidFill>
                  <a:schemeClr val="tx1"/>
                </a:solidFill>
              </a:rPr>
              <a:t>el rey, el hijo mayor tomaba su puesto, sin tener en cuenta la edad que éste tuviese, por lo que a veces el nuevo rey era muy </a:t>
            </a:r>
            <a:r>
              <a:rPr lang="es-CL" dirty="0" smtClean="0">
                <a:solidFill>
                  <a:schemeClr val="tx1"/>
                </a:solidFill>
              </a:rPr>
              <a:t>joven, un </a:t>
            </a:r>
            <a:r>
              <a:rPr lang="es-CL" dirty="0">
                <a:solidFill>
                  <a:schemeClr val="tx1"/>
                </a:solidFill>
              </a:rPr>
              <a:t>niño </a:t>
            </a:r>
            <a:r>
              <a:rPr lang="es-CL" dirty="0" smtClean="0">
                <a:solidFill>
                  <a:schemeClr val="tx1"/>
                </a:solidFill>
              </a:rPr>
              <a:t>todavía </a:t>
            </a:r>
            <a:r>
              <a:rPr lang="es-CL" dirty="0">
                <a:solidFill>
                  <a:schemeClr val="tx1"/>
                </a:solidFill>
              </a:rPr>
              <a:t>La vida del pequeño rey no era nada fácil. Tenía que tomar decisiones importantes y también debía sobresalir como guerrero.</a:t>
            </a:r>
          </a:p>
        </p:txBody>
      </p:sp>
    </p:spTree>
    <p:extLst>
      <p:ext uri="{BB962C8B-B14F-4D97-AF65-F5344CB8AC3E}">
        <p14:creationId xmlns="" xmlns:p14="http://schemas.microsoft.com/office/powerpoint/2010/main" val="139563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normAutofit fontScale="90000"/>
          </a:bodyPr>
          <a:lstStyle/>
          <a:p>
            <a:r>
              <a:rPr lang="es-CL" dirty="0" smtClean="0"/>
              <a:t>La vestidura de los gobernadores mayas</a:t>
            </a:r>
            <a:endParaRPr lang="es-CL" dirty="0"/>
          </a:p>
        </p:txBody>
      </p:sp>
      <p:sp>
        <p:nvSpPr>
          <p:cNvPr id="6" name="5 Subtítulo"/>
          <p:cNvSpPr>
            <a:spLocks noGrp="1"/>
          </p:cNvSpPr>
          <p:nvPr>
            <p:ph idx="1"/>
          </p:nvPr>
        </p:nvSpPr>
        <p:spPr>
          <a:xfrm>
            <a:off x="457200" y="1600201"/>
            <a:ext cx="8147248" cy="2044824"/>
          </a:xfrm>
        </p:spPr>
        <p:txBody>
          <a:bodyPr>
            <a:normAutofit/>
          </a:bodyPr>
          <a:lstStyle/>
          <a:p>
            <a:r>
              <a:rPr lang="es-CL" dirty="0" smtClean="0"/>
              <a:t>Ellos se vestían</a:t>
            </a:r>
            <a:r>
              <a:rPr lang="es-CL" dirty="0"/>
              <a:t> con </a:t>
            </a:r>
            <a:r>
              <a:rPr lang="es-CL" dirty="0" smtClean="0"/>
              <a:t>plumas</a:t>
            </a:r>
            <a:r>
              <a:rPr lang="es-CL" dirty="0"/>
              <a:t> y </a:t>
            </a:r>
            <a:r>
              <a:rPr lang="es-CL" dirty="0" smtClean="0"/>
              <a:t>gemas. Entre </a:t>
            </a:r>
            <a:r>
              <a:rPr lang="es-CL" dirty="0"/>
              <a:t>los accesorios había sombreros, turbantes, penachos, diademas y </a:t>
            </a:r>
            <a:r>
              <a:rPr lang="es-CL" dirty="0" smtClean="0"/>
              <a:t>gorros.</a:t>
            </a:r>
            <a:endParaRPr lang="es-CL" dirty="0"/>
          </a:p>
        </p:txBody>
      </p:sp>
      <p:pic>
        <p:nvPicPr>
          <p:cNvPr id="15362" name="Picture 2" descr="http://upload.wikimedia.org/wikipedia/commons/thumb/c/c0/Bonampak_painting%2Bcontrast.jpg/260px-Bonampak_painting%2Bcontrast.jpg"/>
          <p:cNvPicPr>
            <a:picLocks noChangeAspect="1" noChangeArrowheads="1"/>
          </p:cNvPicPr>
          <p:nvPr/>
        </p:nvPicPr>
        <p:blipFill>
          <a:blip r:embed="rId2" cstate="print"/>
          <a:srcRect/>
          <a:stretch>
            <a:fillRect/>
          </a:stretch>
        </p:blipFill>
        <p:spPr bwMode="auto">
          <a:xfrm>
            <a:off x="1403648" y="3279446"/>
            <a:ext cx="5976664" cy="331790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Su ultimo gobernador maya</a:t>
            </a:r>
            <a:endParaRPr lang="es-CL" dirty="0"/>
          </a:p>
        </p:txBody>
      </p:sp>
      <p:sp>
        <p:nvSpPr>
          <p:cNvPr id="3" name="2 Marcador de contenido"/>
          <p:cNvSpPr>
            <a:spLocks noGrp="1"/>
          </p:cNvSpPr>
          <p:nvPr>
            <p:ph idx="1"/>
          </p:nvPr>
        </p:nvSpPr>
        <p:spPr>
          <a:xfrm>
            <a:off x="457200" y="1600201"/>
            <a:ext cx="8075240" cy="1108720"/>
          </a:xfrm>
        </p:spPr>
        <p:txBody>
          <a:bodyPr/>
          <a:lstStyle/>
          <a:p>
            <a:r>
              <a:rPr lang="es-CL" dirty="0"/>
              <a:t>El </a:t>
            </a:r>
            <a:r>
              <a:rPr lang="es-CL" dirty="0" smtClean="0"/>
              <a:t>último gobernador maya </a:t>
            </a:r>
            <a:r>
              <a:rPr lang="es-CL" dirty="0"/>
              <a:t>se llamó </a:t>
            </a:r>
            <a:r>
              <a:rPr lang="es-CL" dirty="0" err="1"/>
              <a:t>Ukit</a:t>
            </a:r>
            <a:r>
              <a:rPr lang="es-CL" dirty="0"/>
              <a:t> </a:t>
            </a:r>
            <a:r>
              <a:rPr lang="es-CL" dirty="0" err="1"/>
              <a:t>Took</a:t>
            </a:r>
            <a:r>
              <a:rPr lang="es-CL" dirty="0"/>
              <a:t> y ascendió al trono en el año 822,</a:t>
            </a:r>
          </a:p>
        </p:txBody>
      </p:sp>
      <p:pic>
        <p:nvPicPr>
          <p:cNvPr id="19458" name="Picture 2" descr="Señor Jaguar Sol, Rey de Dos Pilas"/>
          <p:cNvPicPr>
            <a:picLocks noChangeAspect="1" noChangeArrowheads="1"/>
          </p:cNvPicPr>
          <p:nvPr/>
        </p:nvPicPr>
        <p:blipFill>
          <a:blip r:embed="rId2" cstate="print"/>
          <a:srcRect/>
          <a:stretch>
            <a:fillRect/>
          </a:stretch>
        </p:blipFill>
        <p:spPr bwMode="auto">
          <a:xfrm>
            <a:off x="683568" y="2924944"/>
            <a:ext cx="7920880" cy="352839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¿Cómo se enterraban los reyes?</a:t>
            </a:r>
          </a:p>
        </p:txBody>
      </p:sp>
      <p:sp>
        <p:nvSpPr>
          <p:cNvPr id="3" name="2 Marcador de contenido"/>
          <p:cNvSpPr>
            <a:spLocks noGrp="1"/>
          </p:cNvSpPr>
          <p:nvPr>
            <p:ph idx="1"/>
          </p:nvPr>
        </p:nvSpPr>
        <p:spPr/>
        <p:txBody>
          <a:bodyPr>
            <a:normAutofit lnSpcReduction="10000"/>
          </a:bodyPr>
          <a:lstStyle/>
          <a:p>
            <a:r>
              <a:rPr lang="es-CL" dirty="0"/>
              <a:t>Preparaban una tumba en el interior de los templos y en ella depositaban el cuerpo de su líder, con granos de maíz dentro de su boca para que el rey pudiera comer durante su viaje al inframundo</a:t>
            </a:r>
            <a:r>
              <a:rPr lang="es-CL" dirty="0" smtClean="0"/>
              <a:t>.</a:t>
            </a:r>
            <a:r>
              <a:rPr lang="es-CL" dirty="0"/>
              <a:t> Alrededor de su cuerpo colocaban regalos preciosos: piezas de cerámica con incienso o alimentos, conchas, pieles de animales, joyería, todo lo que era bonito y valioso para que el rey muerto continuara su viaje con lujo y gloria. </a:t>
            </a:r>
          </a:p>
        </p:txBody>
      </p:sp>
    </p:spTree>
    <p:extLst>
      <p:ext uri="{BB962C8B-B14F-4D97-AF65-F5344CB8AC3E}">
        <p14:creationId xmlns="" xmlns:p14="http://schemas.microsoft.com/office/powerpoint/2010/main" val="1156500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Sabías que...</a:t>
            </a:r>
          </a:p>
        </p:txBody>
      </p:sp>
      <p:sp>
        <p:nvSpPr>
          <p:cNvPr id="3" name="2 Marcador de contenido"/>
          <p:cNvSpPr>
            <a:spLocks noGrp="1"/>
          </p:cNvSpPr>
          <p:nvPr>
            <p:ph idx="1"/>
          </p:nvPr>
        </p:nvSpPr>
        <p:spPr/>
        <p:txBody>
          <a:bodyPr/>
          <a:lstStyle/>
          <a:p>
            <a:r>
              <a:rPr lang="es-CL" dirty="0"/>
              <a:t>Los reyes mayas no se llamaban “Juan” o “Antonio”. Sus nombres casi siempre tenían algo que ver con los dioses y con la naturaleza, como los siguientes: Humo Mono; 18 </a:t>
            </a:r>
            <a:r>
              <a:rPr lang="es-CL" dirty="0" smtClean="0"/>
              <a:t>Conejo; </a:t>
            </a:r>
            <a:r>
              <a:rPr lang="es-CL" dirty="0"/>
              <a:t>Humo Caracol; Primer Quetzal Guacamaya y Luna Jaguar. Una excepción fue el segundo rey </a:t>
            </a:r>
            <a:r>
              <a:rPr lang="es-CL" dirty="0" err="1"/>
              <a:t>Popol</a:t>
            </a:r>
            <a:r>
              <a:rPr lang="es-CL" dirty="0"/>
              <a:t> </a:t>
            </a:r>
            <a:r>
              <a:rPr lang="es-CL" dirty="0" err="1"/>
              <a:t>Hol</a:t>
            </a:r>
            <a:r>
              <a:rPr lang="es-CL" dirty="0"/>
              <a:t>, que significa “Cabeza de Petate”.</a:t>
            </a:r>
          </a:p>
          <a:p>
            <a:endParaRPr lang="es-CL" dirty="0"/>
          </a:p>
        </p:txBody>
      </p:sp>
    </p:spTree>
    <p:extLst>
      <p:ext uri="{BB962C8B-B14F-4D97-AF65-F5344CB8AC3E}">
        <p14:creationId xmlns="" xmlns:p14="http://schemas.microsoft.com/office/powerpoint/2010/main" val="3220707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417638"/>
          </a:xfrm>
        </p:spPr>
        <p:txBody>
          <a:bodyPr>
            <a:normAutofit fontScale="90000"/>
          </a:bodyPr>
          <a:lstStyle/>
          <a:p>
            <a:r>
              <a:rPr lang="es-CL" sz="2200" dirty="0" smtClean="0"/>
              <a:t/>
            </a:r>
            <a:br>
              <a:rPr lang="es-CL" sz="2200" dirty="0" smtClean="0"/>
            </a:br>
            <a:r>
              <a:rPr lang="es-CL" sz="2200" dirty="0"/>
              <a:t/>
            </a:r>
            <a:br>
              <a:rPr lang="es-CL" sz="2200" dirty="0"/>
            </a:br>
            <a:r>
              <a:rPr lang="es-CL" sz="2200" dirty="0" smtClean="0"/>
              <a:t>Arqueólogos </a:t>
            </a:r>
            <a:r>
              <a:rPr lang="es-CL" sz="2200" dirty="0"/>
              <a:t>guatemaltecos informaron sobre el hallazgo de un antiguo gobernante maya que vivió hace más de dos mil años. Así, el descubrimiento cobra mucha importancia, pues se trata de la tumba maya más antigua de Mesoamérica.</a:t>
            </a:r>
            <a:r>
              <a:rPr lang="es-CL" sz="2800" dirty="0"/>
              <a:t/>
            </a:r>
            <a:br>
              <a:rPr lang="es-CL" sz="2800" dirty="0"/>
            </a:br>
            <a:endParaRPr lang="es-CL" dirty="0"/>
          </a:p>
        </p:txBody>
      </p:sp>
      <p:sp>
        <p:nvSpPr>
          <p:cNvPr id="3" name="2 Marcador de contenido"/>
          <p:cNvSpPr>
            <a:spLocks noGrp="1"/>
          </p:cNvSpPr>
          <p:nvPr>
            <p:ph sz="half" idx="1"/>
          </p:nvPr>
        </p:nvSpPr>
        <p:spPr/>
        <p:txBody>
          <a:bodyPr/>
          <a:lstStyle/>
          <a:p>
            <a:endParaRPr lang="es-CL" dirty="0"/>
          </a:p>
        </p:txBody>
      </p:sp>
      <p:sp>
        <p:nvSpPr>
          <p:cNvPr id="4" name="3 Marcador de contenido"/>
          <p:cNvSpPr>
            <a:spLocks noGrp="1"/>
          </p:cNvSpPr>
          <p:nvPr>
            <p:ph sz="half" idx="2"/>
          </p:nvPr>
        </p:nvSpPr>
        <p:spPr/>
        <p:txBody>
          <a:bodyPr/>
          <a:lstStyle/>
          <a:p>
            <a:endParaRPr lang="es-CL" dirty="0"/>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95537" y="1556792"/>
            <a:ext cx="4032447" cy="46085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572000" y="1556792"/>
            <a:ext cx="4176463" cy="46085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771774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3.bp.blogspot.com/_Yj3Xjxt_-fI/SrA5SogWHxI/AAAAAAAAAzk/TBhO-G7xcFA/s320/Ukit+Took%C2%B4.JPG"/>
          <p:cNvPicPr>
            <a:picLocks noChangeAspect="1" noChangeArrowheads="1"/>
          </p:cNvPicPr>
          <p:nvPr/>
        </p:nvPicPr>
        <p:blipFill>
          <a:blip r:embed="rId2" cstate="print"/>
          <a:srcRect/>
          <a:stretch>
            <a:fillRect/>
          </a:stretch>
        </p:blipFill>
        <p:spPr bwMode="auto">
          <a:xfrm>
            <a:off x="0" y="214290"/>
            <a:ext cx="9144000" cy="664371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323</Words>
  <Application>Microsoft Office PowerPoint</Application>
  <PresentationFormat>Presentación en pantalla (4:3)</PresentationFormat>
  <Paragraphs>15</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EL PRIMER GOBERNADOR</vt:lpstr>
      <vt:lpstr>El segundo gobernador</vt:lpstr>
      <vt:lpstr>¿Cómo se coronaba el rey?</vt:lpstr>
      <vt:lpstr>La vestidura de los gobernadores mayas</vt:lpstr>
      <vt:lpstr>Su ultimo gobernador maya</vt:lpstr>
      <vt:lpstr>¿Cómo se enterraban los reyes?</vt:lpstr>
      <vt:lpstr>Sabías que...</vt:lpstr>
      <vt:lpstr>  Arqueólogos guatemaltecos informaron sobre el hallazgo de un antiguo gobernante maya que vivió hace más de dos mil años. Así, el descubrimiento cobra mucha importancia, pues se trata de la tumba maya más antigua de Mesoamérica. </vt:lpstr>
      <vt:lpstr>Diapositiva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GOBERNANTES MAYAS</dc:title>
  <dc:creator>francisco</dc:creator>
  <cp:lastModifiedBy>isabel</cp:lastModifiedBy>
  <cp:revision>16</cp:revision>
  <dcterms:created xsi:type="dcterms:W3CDTF">2013-11-03T14:43:24Z</dcterms:created>
  <dcterms:modified xsi:type="dcterms:W3CDTF">2013-11-10T18:14:53Z</dcterms:modified>
</cp:coreProperties>
</file>