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58" r:id="rId4"/>
    <p:sldId id="261" r:id="rId5"/>
    <p:sldId id="262" r:id="rId6"/>
    <p:sldId id="260" r:id="rId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734" y="-5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16" name="15 Marcador de número de diapositiva"/>
          <p:cNvSpPr>
            <a:spLocks noGrp="1"/>
          </p:cNvSpPr>
          <p:nvPr>
            <p:ph type="sldNum" sz="quarter" idx="11"/>
          </p:nvPr>
        </p:nvSpPr>
        <p:spPr/>
        <p:txBody>
          <a:bodyPr/>
          <a:lstStyle/>
          <a:p>
            <a:fld id="{DF96EDC7-28D8-4FAC-9F86-8DBDBAB3F0D1}" type="slidenum">
              <a:rPr lang="es-CL" smtClean="0"/>
              <a:pPr/>
              <a:t>‹Nº›</a:t>
            </a:fld>
            <a:endParaRPr lang="es-CL"/>
          </a:p>
        </p:txBody>
      </p:sp>
      <p:sp>
        <p:nvSpPr>
          <p:cNvPr id="17" name="16 Marcador de pie de página"/>
          <p:cNvSpPr>
            <a:spLocks noGrp="1"/>
          </p:cNvSpPr>
          <p:nvPr>
            <p:ph type="ftr" sz="quarter" idx="12"/>
          </p:nvPr>
        </p:nvSpPr>
        <p:spPr/>
        <p:txBody>
          <a:bodyPr/>
          <a:lstStyle/>
          <a:p>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DC8AACCB-9E08-46DE-9775-E15E0A1A7601}" type="datetimeFigureOut">
              <a:rPr lang="es-CL" smtClean="0"/>
              <a:pPr/>
              <a:t>10-11-2013</a:t>
            </a:fld>
            <a:endParaRPr lang="es-CL"/>
          </a:p>
        </p:txBody>
      </p:sp>
      <p:sp>
        <p:nvSpPr>
          <p:cNvPr id="15" name="14 Marcador de número de diapositiva"/>
          <p:cNvSpPr>
            <a:spLocks noGrp="1"/>
          </p:cNvSpPr>
          <p:nvPr>
            <p:ph type="sldNum" sz="quarter" idx="15"/>
          </p:nvPr>
        </p:nvSpPr>
        <p:spPr/>
        <p:txBody>
          <a:bodyPr/>
          <a:lstStyle>
            <a:lvl1pPr algn="ctr">
              <a:defRPr/>
            </a:lvl1pPr>
          </a:lstStyle>
          <a:p>
            <a:fld id="{DF96EDC7-28D8-4FAC-9F86-8DBDBAB3F0D1}" type="slidenum">
              <a:rPr lang="es-CL" smtClean="0"/>
              <a:pPr/>
              <a:t>‹Nº›</a:t>
            </a:fld>
            <a:endParaRPr lang="es-CL"/>
          </a:p>
        </p:txBody>
      </p:sp>
      <p:sp>
        <p:nvSpPr>
          <p:cNvPr id="16" name="15 Marcador de pie de página"/>
          <p:cNvSpPr>
            <a:spLocks noGrp="1"/>
          </p:cNvSpPr>
          <p:nvPr>
            <p:ph type="ftr" sz="quarter" idx="16"/>
          </p:nvPr>
        </p:nvSpPr>
        <p:spPr/>
        <p:txBody>
          <a:bodyPr/>
          <a:lstStyle/>
          <a:p>
            <a:endParaRPr lang="es-CL"/>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
        <p:nvSpPr>
          <p:cNvPr id="8" name="7 Marcador de pie de página"/>
          <p:cNvSpPr>
            <a:spLocks noGrp="1"/>
          </p:cNvSpPr>
          <p:nvPr>
            <p:ph type="ftr" sz="quarter" idx="11"/>
          </p:nvPr>
        </p:nvSpPr>
        <p:spPr/>
        <p:txBody>
          <a:bodyPr/>
          <a:lstStyle/>
          <a:p>
            <a:endParaRPr lang="es-CL"/>
          </a:p>
        </p:txBody>
      </p:sp>
      <p:sp>
        <p:nvSpPr>
          <p:cNvPr id="7" name="6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F96EDC7-28D8-4FAC-9F86-8DBDBAB3F0D1}"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DC8AACCB-9E08-46DE-9775-E15E0A1A7601}" type="datetimeFigureOut">
              <a:rPr lang="es-CL" smtClean="0"/>
              <a:pPr/>
              <a:t>10-11-2013</a:t>
            </a:fld>
            <a:endParaRPr lang="es-CL"/>
          </a:p>
        </p:txBody>
      </p:sp>
      <p:sp>
        <p:nvSpPr>
          <p:cNvPr id="9" name="8 Marcador de número de diapositiva"/>
          <p:cNvSpPr>
            <a:spLocks noGrp="1"/>
          </p:cNvSpPr>
          <p:nvPr>
            <p:ph type="sldNum" sz="quarter" idx="15"/>
          </p:nvPr>
        </p:nvSpPr>
        <p:spPr/>
        <p:txBody>
          <a:bodyPr/>
          <a:lstStyle/>
          <a:p>
            <a:fld id="{DF96EDC7-28D8-4FAC-9F86-8DBDBAB3F0D1}" type="slidenum">
              <a:rPr lang="es-CL" smtClean="0"/>
              <a:pPr/>
              <a:t>‹Nº›</a:t>
            </a:fld>
            <a:endParaRPr lang="es-CL"/>
          </a:p>
        </p:txBody>
      </p:sp>
      <p:sp>
        <p:nvSpPr>
          <p:cNvPr id="10" name="9 Marcador de pie de página"/>
          <p:cNvSpPr>
            <a:spLocks noGrp="1"/>
          </p:cNvSpPr>
          <p:nvPr>
            <p:ph type="ftr" sz="quarter" idx="16"/>
          </p:nvPr>
        </p:nvSpPr>
        <p:spPr/>
        <p:txBody>
          <a:bodyPr/>
          <a:lstStyle/>
          <a:p>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DC8AACCB-9E08-46DE-9775-E15E0A1A7601}" type="datetimeFigureOut">
              <a:rPr lang="es-CL" smtClean="0"/>
              <a:pPr/>
              <a:t>10-11-2013</a:t>
            </a:fld>
            <a:endParaRPr lang="es-CL"/>
          </a:p>
        </p:txBody>
      </p:sp>
      <p:sp>
        <p:nvSpPr>
          <p:cNvPr id="9" name="8 Marcador de número de diapositiva"/>
          <p:cNvSpPr>
            <a:spLocks noGrp="1"/>
          </p:cNvSpPr>
          <p:nvPr>
            <p:ph type="sldNum" sz="quarter" idx="11"/>
          </p:nvPr>
        </p:nvSpPr>
        <p:spPr/>
        <p:txBody>
          <a:bodyPr/>
          <a:lstStyle/>
          <a:p>
            <a:fld id="{DF96EDC7-28D8-4FAC-9F86-8DBDBAB3F0D1}" type="slidenum">
              <a:rPr lang="es-CL" smtClean="0"/>
              <a:pPr/>
              <a:t>‹Nº›</a:t>
            </a:fld>
            <a:endParaRPr lang="es-CL"/>
          </a:p>
        </p:txBody>
      </p:sp>
      <p:sp>
        <p:nvSpPr>
          <p:cNvPr id="10" name="9 Marcador de pie de página"/>
          <p:cNvSpPr>
            <a:spLocks noGrp="1"/>
          </p:cNvSpPr>
          <p:nvPr>
            <p:ph type="ftr" sz="quarter" idx="12"/>
          </p:nvPr>
        </p:nvSpPr>
        <p:spPr/>
        <p:txBody>
          <a:bodyPr/>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C8AACCB-9E08-46DE-9775-E15E0A1A7601}" type="datetimeFigureOut">
              <a:rPr lang="es-CL" smtClean="0"/>
              <a:pPr/>
              <a:t>10-11-2013</a:t>
            </a:fld>
            <a:endParaRPr lang="es-CL"/>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CL"/>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F96EDC7-28D8-4FAC-9F86-8DBDBAB3F0D1}" type="slidenum">
              <a:rPr lang="es-CL" smtClean="0"/>
              <a:pPr/>
              <a:t>‹Nº›</a:t>
            </a:fld>
            <a:endParaRPr lang="es-CL"/>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l/url?sa=i&amp;rct=j&amp;q=&amp;esrc=s&amp;frm=1&amp;source=images&amp;cd=&amp;cad=rja&amp;docid=3pc28OrTVUZW8M&amp;tbnid=qYWqV8N7RrmHEM:&amp;ved=0CAUQjRw&amp;url=http://www.mayas.uady.mx/articulos/sequia.html&amp;ei=1RZ3UvgL8L6xBJbQgKAE&amp;bvm=bv.55819444,d.dmg&amp;psig=AFQjCNHjPmCkwbqce27ndEoK4f875Twq-w&amp;ust=138362266974621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5.jpeg"/><Relationship Id="rId7" Type="http://schemas.openxmlformats.org/officeDocument/2006/relationships/hyperlink" Target="http://www.google.cl/url?sa=i&amp;rct=j&amp;q=&amp;esrc=s&amp;frm=1&amp;source=images&amp;cd=&amp;cad=rja&amp;docid=FGyqChCnXejyKM&amp;tbnid=cvzyZPuAezoBIM:&amp;ved=0CAUQjRw&amp;url=http://blogs.ua.es/losmayas/category/agricultura-y-economia/&amp;ei=WhN3UujgAofJsQSB04DIBQ&amp;bvm=bv.55819444,d.dmg&amp;psig=AFQjCNGzntxWK-aacLP920mulg_xtSXOIw&amp;ust=1383621834991223"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google.cl/url?sa=i&amp;source=images&amp;cd=&amp;cad=rja&amp;docid=qP3c-aUkwzgTGM&amp;tbnid=TWAB3QtEcCE22M:&amp;ved=0CAgQjRwwAA&amp;url=http://jsvg-mayas.blogspot.com/&amp;ei=6hJ3UtK3MfSh4APq94GQCw&amp;psig=AFQjCNFlJJDfJthyj29GwrCd_kcqMcdaNA&amp;ust=1383621738843971"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916832"/>
            <a:ext cx="8229600" cy="4572000"/>
          </a:xfrm>
        </p:spPr>
        <p:txBody>
          <a:bodyPr/>
          <a:lstStyle/>
          <a:p>
            <a:pPr algn="just"/>
            <a:r>
              <a:rPr lang="es-MX" dirty="0" smtClean="0"/>
              <a:t>Los Mayas basaron su economía principalmente en la  AGRICULTURA cuyo principal cultivo era </a:t>
            </a:r>
            <a:r>
              <a:rPr lang="es-MX" dirty="0"/>
              <a:t>el </a:t>
            </a:r>
            <a:r>
              <a:rPr lang="es-MX" dirty="0" smtClean="0"/>
              <a:t>maíz (la </a:t>
            </a:r>
            <a:r>
              <a:rPr lang="es-MX" dirty="0"/>
              <a:t>cacería de animales salvajes y recolectar productos del bosque también eran actividades </a:t>
            </a:r>
            <a:r>
              <a:rPr lang="es-MX" dirty="0" smtClean="0"/>
              <a:t>importantes) y el COMERCIO.</a:t>
            </a:r>
            <a:endParaRPr lang="es-CL" dirty="0"/>
          </a:p>
        </p:txBody>
      </p:sp>
      <p:sp>
        <p:nvSpPr>
          <p:cNvPr id="3" name="2 Título"/>
          <p:cNvSpPr>
            <a:spLocks noGrp="1"/>
          </p:cNvSpPr>
          <p:nvPr>
            <p:ph type="title"/>
          </p:nvPr>
        </p:nvSpPr>
        <p:spPr>
          <a:solidFill>
            <a:srgbClr val="FFC000"/>
          </a:solidFill>
        </p:spPr>
        <p:txBody>
          <a:bodyPr>
            <a:normAutofit/>
          </a:bodyPr>
          <a:lstStyle/>
          <a:p>
            <a:r>
              <a:rPr lang="es-MX" dirty="0" smtClean="0"/>
              <a:t>  </a:t>
            </a:r>
            <a:r>
              <a:rPr lang="es-MX" dirty="0" smtClean="0">
                <a:solidFill>
                  <a:schemeClr val="bg1"/>
                </a:solidFill>
              </a:rPr>
              <a:t>En que se basaba su economía:</a:t>
            </a:r>
            <a:endParaRPr lang="es-CL"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a:t>La técnica empleada </a:t>
            </a:r>
            <a:r>
              <a:rPr lang="es-ES" dirty="0" smtClean="0"/>
              <a:t>era </a:t>
            </a:r>
            <a:r>
              <a:rPr lang="es-ES" dirty="0"/>
              <a:t>la llamada "de roza", consistente en cortar y </a:t>
            </a:r>
            <a:r>
              <a:rPr lang="es-ES" dirty="0" smtClean="0"/>
              <a:t>quemar montes y árboles </a:t>
            </a:r>
            <a:r>
              <a:rPr lang="es-ES" dirty="0"/>
              <a:t>antes de sembrar</a:t>
            </a:r>
            <a:r>
              <a:rPr lang="es-ES" dirty="0" smtClean="0"/>
              <a:t>.</a:t>
            </a:r>
          </a:p>
          <a:p>
            <a:pPr marL="0" indent="0">
              <a:buNone/>
            </a:pPr>
            <a:r>
              <a:rPr lang="es-ES" dirty="0" smtClean="0"/>
              <a:t> </a:t>
            </a:r>
          </a:p>
          <a:p>
            <a:r>
              <a:rPr lang="es-ES" dirty="0" smtClean="0"/>
              <a:t>El aumento de la población obligó a sus gobernantes a idear otras técnicas de cosecha alto productivas.</a:t>
            </a:r>
            <a:endParaRPr lang="es-ES" dirty="0"/>
          </a:p>
        </p:txBody>
      </p:sp>
      <p:sp>
        <p:nvSpPr>
          <p:cNvPr id="3" name="2 Título"/>
          <p:cNvSpPr>
            <a:spLocks noGrp="1"/>
          </p:cNvSpPr>
          <p:nvPr>
            <p:ph type="title"/>
          </p:nvPr>
        </p:nvSpPr>
        <p:spPr>
          <a:solidFill>
            <a:schemeClr val="accent2">
              <a:lumMod val="75000"/>
            </a:schemeClr>
          </a:solidFill>
        </p:spPr>
        <p:txBody>
          <a:bodyPr/>
          <a:lstStyle/>
          <a:p>
            <a:r>
              <a:rPr lang="es-ES" dirty="0" smtClean="0">
                <a:solidFill>
                  <a:schemeClr val="bg1"/>
                </a:solidFill>
              </a:rPr>
              <a:t>Técnicas usadas en la Agricultura:</a:t>
            </a:r>
            <a:endParaRPr lang="es-ES" dirty="0">
              <a:solidFill>
                <a:schemeClr val="bg1"/>
              </a:solidFill>
            </a:endParaRPr>
          </a:p>
        </p:txBody>
      </p:sp>
      <p:pic>
        <p:nvPicPr>
          <p:cNvPr id="1028" name="Picture 4" descr="http://www.mayas.uady.mx/imagenes/articulos/chultun.jpg">
            <a:hlinkClick r:id="rId2"/>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195736" y="4581128"/>
            <a:ext cx="4248472" cy="179895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35956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dirty="0"/>
              <a:t>Debido a las marcadas diferencias que presentan las distintas regiones del área </a:t>
            </a:r>
            <a:r>
              <a:rPr lang="es-ES" dirty="0" smtClean="0"/>
              <a:t>Maya</a:t>
            </a:r>
            <a:r>
              <a:rPr lang="es-ES" dirty="0"/>
              <a:t>, los recursos naturales eran muy variados</a:t>
            </a:r>
            <a:r>
              <a:rPr lang="es-ES" dirty="0" smtClean="0"/>
              <a:t>.</a:t>
            </a:r>
          </a:p>
          <a:p>
            <a:r>
              <a:rPr lang="es-ES" dirty="0"/>
              <a:t>De ahí </a:t>
            </a:r>
            <a:r>
              <a:rPr lang="es-ES" dirty="0" smtClean="0"/>
              <a:t>nace la necesidad de comercializar sus productos. Este </a:t>
            </a:r>
            <a:r>
              <a:rPr lang="es-ES" dirty="0"/>
              <a:t>se realizaba por vías </a:t>
            </a:r>
            <a:r>
              <a:rPr lang="es-ES" dirty="0" smtClean="0"/>
              <a:t>terrestres, fluviales y marítimas. Gran </a:t>
            </a:r>
            <a:r>
              <a:rPr lang="es-ES" dirty="0"/>
              <a:t>parte del comercio se efectuaba por trueque, sobre todo el comercio local, en que eran los productores mismos los que se encontraban para intercambiar productos. Pero se usaban algunos artículos como moneda: </a:t>
            </a:r>
            <a:r>
              <a:rPr lang="es-ES" dirty="0" smtClean="0"/>
              <a:t>semillas </a:t>
            </a:r>
            <a:r>
              <a:rPr lang="es-ES" dirty="0"/>
              <a:t>de </a:t>
            </a:r>
            <a:r>
              <a:rPr lang="es-ES" dirty="0" smtClean="0"/>
              <a:t>cacao</a:t>
            </a:r>
            <a:r>
              <a:rPr lang="es-ES" dirty="0"/>
              <a:t>,</a:t>
            </a:r>
            <a:r>
              <a:rPr lang="es-ES" dirty="0" smtClean="0"/>
              <a:t> cuentas </a:t>
            </a:r>
            <a:r>
              <a:rPr lang="es-ES" dirty="0"/>
              <a:t>de </a:t>
            </a:r>
            <a:r>
              <a:rPr lang="es-ES" dirty="0" smtClean="0"/>
              <a:t>jade, conchas </a:t>
            </a:r>
            <a:r>
              <a:rPr lang="es-ES" dirty="0"/>
              <a:t>marinas de color </a:t>
            </a:r>
            <a:r>
              <a:rPr lang="es-ES" dirty="0" smtClean="0"/>
              <a:t>rojo, etc.</a:t>
            </a:r>
            <a:endParaRPr lang="es-CL" dirty="0"/>
          </a:p>
        </p:txBody>
      </p:sp>
      <p:sp>
        <p:nvSpPr>
          <p:cNvPr id="3" name="2 Título"/>
          <p:cNvSpPr>
            <a:spLocks noGrp="1"/>
          </p:cNvSpPr>
          <p:nvPr>
            <p:ph type="title"/>
          </p:nvPr>
        </p:nvSpPr>
        <p:spPr>
          <a:solidFill>
            <a:schemeClr val="accent4">
              <a:lumMod val="50000"/>
            </a:schemeClr>
          </a:solidFill>
        </p:spPr>
        <p:txBody>
          <a:bodyPr>
            <a:normAutofit/>
          </a:bodyPr>
          <a:lstStyle/>
          <a:p>
            <a:r>
              <a:rPr lang="es-MX" sz="5400" dirty="0" smtClean="0"/>
              <a:t>El comercio de los Mayas</a:t>
            </a:r>
            <a:endParaRPr lang="es-CL" sz="5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Marcador de contenido" descr="descarga (10).jpg"/>
          <p:cNvPicPr>
            <a:picLocks noGrp="1" noChangeAspect="1"/>
          </p:cNvPicPr>
          <p:nvPr>
            <p:ph idx="1"/>
          </p:nvPr>
        </p:nvPicPr>
        <p:blipFill>
          <a:blip r:embed="rId2" cstate="print"/>
          <a:stretch>
            <a:fillRect/>
          </a:stretch>
        </p:blipFill>
        <p:spPr>
          <a:xfrm rot="808889">
            <a:off x="6654712" y="539612"/>
            <a:ext cx="2013425" cy="2013425"/>
          </a:xfrm>
        </p:spPr>
      </p:pic>
      <p:sp>
        <p:nvSpPr>
          <p:cNvPr id="3" name="2 Título"/>
          <p:cNvSpPr>
            <a:spLocks noGrp="1"/>
          </p:cNvSpPr>
          <p:nvPr>
            <p:ph type="title"/>
          </p:nvPr>
        </p:nvSpPr>
        <p:spPr/>
        <p:txBody>
          <a:bodyPr/>
          <a:lstStyle/>
          <a:p>
            <a:r>
              <a:rPr lang="es-MX" dirty="0" smtClean="0">
                <a:latin typeface="Aharoni" pitchFamily="2" charset="-79"/>
                <a:cs typeface="Aharoni" pitchFamily="2" charset="-79"/>
              </a:rPr>
              <a:t>Algunas imágenes:</a:t>
            </a:r>
            <a:endParaRPr lang="es-CL" dirty="0">
              <a:latin typeface="Aharoni" pitchFamily="2" charset="-79"/>
              <a:cs typeface="Aharoni" pitchFamily="2" charset="-79"/>
            </a:endParaRPr>
          </a:p>
        </p:txBody>
      </p:sp>
      <p:sp>
        <p:nvSpPr>
          <p:cNvPr id="1026" name="AutoShape 2" descr="data:image/jpeg;base64,/9j/4AAQSkZJRgABAQAAAQABAAD/2wCEAAkGBhISEBQSEhIUFBQVFRUUFRcVFBUUFRUUFRQVFBQUFRQXHCYeFxkkGRQVHy8gIycpLCwsFR4xNTAqNSYrLCkBCQoKDgwOFA8PGCkcHBwsLCkpKSwsLCwpKSwsLCwpKSwsKSwsKSksKSksLCwpKSkpLCkpLCwpLCwpKSwsLCwpLP/AABEIAOEA4QMBIgACEQEDEQH/xAAcAAACAwEBAQEAAAAAAAAAAAACAwABBAUGBwj/xABDEAABAwIEAwYCBQoGAQUAAAABAAIRAyEEEjFBBVFhBhMicYGRMqEVQsHR8BQWIzNSU2KCseEHQ3KS0vFjF5OipLL/xAAZAQADAQEBAAAAAAAAAAAAAAAAAQIDBAX/xAAkEQEBAAIBBQEBAAIDAAAAAAAAAQIRAxITITFRQWEiMgQUof/aAAwDAQACEQMRAD8A+lYZ4jVBXgmVj7yFf5RZdukbbAALqSsYrI2uJS0GnPZLL0JVEICi9CaiGoUlxTJo71TvlnDlYcgbaBVVuqJDXKnvSGzDVS3VEkvSy9PRbPL0BclCoqL0FsbikverLkqo5BI6okvehe5IfUVSFaN1VKc9Lc9AXqtJ2ZKGUIepKZGNReiW16Iv8kjA8pbmInOVSmReRRGonsnrHlKJSxWVOrBZtdtdISFopv2WFlYQqGKS0rbqZkivWAskMxKzV33S0Lke+vKWayzShLky21d4q7xYzVU71PRbbe+VOqrH3ynepaLbVnQOckd4pnRo9rL1edKc5DnTIb6qU6sgqOSsyNFsZqpTqiU9yWXq9I2a4oCg7xTMgbEqlDmV5kBeZWHISVRKCMLkGZVmQkoA+8US5VoDvyqJW8YQKOwKTRgDkJK2nBJVTDQgiW1FedDlVFAQ1FYfKW5LJKNSl6aC1CWJIeUbaiXTfw+r6otQpjnpZaltXj8WHKw9BlhC56ZDLkJelGohL09J2NzkDihzqi5Gi2pxSi1EVUJlQlqGE0BXkVJIVBy05EDqKRlZlJVmmgIQS5UlAoEDY5UQKIPb6L3CW/DGbFNJQFxWbZnNA7nyhV+S9FpJUzJ7JjdhG8lG4do2C1FLgBMmarhmRdYzh27z7FdUAdERA5IDiPoNnceiF+FGxXVrGmNRHos8s2BT2TnARsmBw5LW/IkvaNiilpXctKW/DclMxCs1Fncfi5l+VkrUISXkrc9x5JRokqpkVm2Ekqsy01KMJKraLEbBTBTQg9EYeEbNXdqZVfehTMkFZVIULlWZBBc1Z3sWklKcnBWZzUBC0uCW5qaSFEzIrQH0MqsqivP0WbYKpWXKnORNirsqLQqBREphQpeqjqPS6U7FsBFpPOE/vJup8n4Yn4Bzjd0eWqr6M5ucfVbwUUI2NOe7BNH/AGsGNaB8PyXbeBvHqluoDWEdQ04TcG8iU3C0QDddOoYWWQNk+otGBgV92OSQ7E+aRUxZSvkejazBy+SyVMO3kgdiDzQFxKPMG5S30gEshE8JZVSlYotVFUXKsypCEKlMyqUEIuQF6hcgJQSnvQZkZQOamEzKIMqtBPeZiqMrtN4RO8fNc3E4V7DBb5EXCyx5Jk3ywsZw0osqgJRgq6mKDCmBigqBEHhRaqKFHorFKOiIVQpnCnyrwoNWTivFqWGpmrWeGNFurjs1o3PT7FszhfKv8T8G5+Na6o+KQotyjNvmcHADaSB5qMsumbVjN1q4d2zq47iFNrWltBpeG05EFxY4B1R25voLCfVdzE8IxJfPePyOeYAqmRedbAQAV4XspxGMVSbTpkgOsGBoMwYJLjlHqvc06lZxzOZUgOBaMzHAFptcPB5grg5M7vbs48ZoVbBYto8NwBu9oLiNd7nRJH5WIAILnG/wnLDSGiztHEEzZPxvEcQHC1TJABg0gZ6eKDaE2ljiHZsjwSIJyNPw/DcOg7891HXfqumfGOkzFyO8pExmMtAB3tAJAgEC/LmlufiSAO6IdOuVxtJBIaBeLLW7tDiG1DLXFu80nW84afxKdhe0Bc8960AC+YNrCCYF/BppdPu5T1f/AEu3jfcZRoPJUHI6puYvdBC9eenmZextugqU1BZHmSs/YJl+VkcEBWl9NKdT6Jyiwkqkwt6KsipGiiVSYaaAsTIJcqJVliEt6oCSrVQOqiCfYKePZGp9ihxNWkQXOeQDreP+kvDULHM0eyN1JhsWmBzXn+NvR1XBxNOiP1bnH+kJLW25ruY7hstluaRoJ+ULjDVdPHluObkmq24LhZdDiRB910q3D2EXF/mtGHAa0eSNrZMrny5La6McJI81jcOWOjbZZ85XqsRQB2HJcnGYWmxrnOIa0CS4mA0DcrXHmmvLLLiv45ecr5v264PiMTi3GnD2sZTAAcBk1zA7Akyf5hovVYrjT6hii0htwD9d8CZDTdrfSfJc/s/wio11SrVbDnyQKkAwYIMH/ToNJWXNzSzWLTi4rPNcrsn2YxNJ4qVKQpgHNOZn1M0aOOtvdeup8Wc7MzwWs7ofTSem6TjKbAyqyWklogTLmTOUAQIF+fsuT2aa8uJe0glji4ObD87LmQbyb+64sv8ALy65/j4jbxTNUw9SiY8bHtmZguYWz1+LZeQ/wxwFbDHECpTcASzLmBbmy5/hnVe2EQYaQN7H7uiyPaBB30+6Osj5rPepZ9aa3ZXUGIza0wddD8lGVGnRuUnS+wif6LM0AN9jG/TruVz+ONexoqUnFpYZI0GUmDsN8tv4ilMZRcrHSGGvBThQCZhKgqsY4OIkZ5zC0gwCLm2hHToqe6PqumLyDrvB3Xp8fN13VefycXTNwp1IJJphXUBNyCFndTOq6o56dmAVPIWZwPNW1xRcdp3pHhBIWhrZSqtNTMvyr1ubhcq3QllCStECyhCWICDsUl4PMppPyK1jvzKiNFt9oDSj7vqgFQIg9eXt6asRUytO5j5rzUHP4omZM6LtYkOJ80OH4aNTc7rbDOYysc8blYZTLiLf2WlpgXQsbCXjcYykxz6jg1rRJJ0H3nosrWumfG8UY1pcXQGiSTYAea8BxrjjsU8D4aDTIaZBeRfM8CfRu0zroHHOPOxVUNgtpCSxkiSQDDnx9bp9XzXHq4wvcGhoa2TAA8RaBYkDSba89lFy34ip481q4QypWqVKhzOAszKcgaJtF9YAv7LpV+H1yZkkRJOcmBMe+8dFpwr6ndghwvMg5cwgAaGJ5I8Hi61QzLA0C4IEkHS1tuvNZ1pGWhh6xzAkzkA+KbGcu9kjsljJxWLouddrxUgwSZADvjk8rTbNZdUvrEvGVmUDUhtyJnzEry3GMZUo8QoOAYHOZk0AacxhuYi+pbryRBXosWzJLYPhkDWDbkOixvcC3Sw5jr63TOJYh4Yyo8AEjKZBMmxBDiL2Maayuf8Alh5iDFo5D8BZWNJWqhiA0zlJ1sD8/dMpxUble0iQZkWg69M0EnT6oKyl5LbeenlKWyuW6RYcp33/AKeiIK28D72k44aqDlFxDQQQ7cOynw5pHQvT+LOdrFsxaCLGRlOgAmx+S5NbCvNVtam4AuAaWl2V0gQ4CbEQBbnKfT4rUcJJM6+KDJiZiOkLX+sv428PxzxiMlQCHBwgaB/xiLnUZt+S6FZoXCpcTaAS5jXOEFpADYJ0tl6BLPGqn7M7k6WkdOUrp4uSTxWHJhv07L2t5JJotQflEwRobjyKW5y7XIZl6KjdJNU80PfFFx2nevSVWLM9aS9IqOCJ49qtmRDnoC5E6qlOqhWyopUSu8UTD7BSBVVsTlUOJaBa/qsNWu11y35rzJ5elTvy4HdAMadislRrD8KRisa2i0ueYb8yToANyeSvUTutuO4sGMLqjwAIvG+gAjUnkvJYzGvxjs1QltNl6bOv7To+v620G5I4k1MT+kqEMaP1bNYBGp/iPP2trzsbjqdMua0hzjYAQecAg6DXUjTdYZZb8RtMdeawOxrTVa1kFs5ZgRO5aTc8h5yvX0cGxlMOp02TB0kOgkgne/nosfCeE0KTRUeHTlgF2QibCWjQHw7LoM4gzNla5wdcA5RpJtM9NdPkpv8ADn9c+jxF5Ipho8LoLpt/P4bCBy3Vs4kcz4YI8WhIHhMS3w/iE416TpqAF0OvInQyRZ2zR/RPocTY5uVrzDRcZDGXeZKRlji0see7d4IzeI3BIvpyO32LyvastfSNXJlqMc0McXzlkgOge2vovXflbaTozAEx/lzcjSWn+u0Lm8awDMTQcMxAcAWllMmSwh29rxqRvZEFavyx2JwbajQSX0w/YAEDxBu5Blw1+rouA0be97ct9/uV/wCHnGwcP3BBLmudADTBY4SQXaCC5wg81sxtPITuZLbhuUb6EeSnL2eJDXSLTa1ztpskQfXQdL6Qn0xfLy8t7mYKW9p9fu1WcVWzA0s3gzkODpa5rocNZEtvBAI01cEGIpinVhx8JAIdBzG8XIIvIMmPRJwWKfTcCDuJ0206i67XH306vdl0NfZwaTGYEHwhxBAO3nC0iHH72ncnLAt8Lhm5g+L79k+kKDqRmzswIEOImLeIyQDOkJzGUw0kd26GucYqAkh1iy7bm8oK9GmaWZrh4vqgjONfiBI8/VUVSrWoMGVj3EiIblcLGD8RHVZGYnM2dJ69fuW1rqRa1xABALJIYZ8OWbm0W9gl/RTABkeLx8Rb1l05rC3zXTxc2rrL05+Ti3NxnLiqzJRqgWJE8puqNULuxymXmOLKWeKaaiCx3SjVHNAag5qtbSOq0LO4BNJCW+mlPCt7Lsop3SipOn0fEsqE2Avy5eiSGOFnD+q9JF+iw8T4hToMNSppoALuc7ZrRuV5U5v49PtuHjce2mzM7Qa8ydgBzXAql1fNUqkgCzGXgCL35m3nppqWMxtStWD3gB4PgpXDWNseVzlOvONNBK+PyUKt5c0kDQxqAb9bKM+TfhWOGlYzFlrHzAMRleRckEf3uIiw1XO4N2fDcpc5oi8Tecu5j1usHCeCVqmRzg55lr8zrgGCScgmLnkNuq9LWwlQNf8AphIBa6Sc0iCWmdLfYj/U/bU2kGEiWmxOXvdzvBb1nXWUbMT9eGElsEF7c2ugcBrdZqrQ2i1r8xeGhrspLhF7h0eIlZ6k1MuQWAgkzq0HWw1hQp0sM8NmzBLib1QRJi9hcSDrzKe7ESMoZTuJIDw0yREOGXTVY6jDla+AyDOXKXZgYsJHQ+iy1sLUzWa05bCbfEILoGvOLfJA230jmb4mMAJn9Y0HNfxXFteaTja9TKAwBmwhweNY8Q0y3O2wWfE4HxAHwxcwO8BGaQMuXwmCT6aSrx+EyU2lppOa83FQRuC0zaLZrO12TDw/AHPwmPFN4a8zBAJcHSMzYMax817vjeU93UaLPbcC4tYhxBheD7WVCzHF7fqmm9pbIByBkw6wJ8I05r3mAxIxOFce7DGtcCCGwHyADbqI90ZeYnHxdOU34RPmJjTSJby+1HUZzGv/AEVoxEZQA0Wd1BJ0+CPwRpYpFK4uOux+yFjWsIyjMJNrWN7bquPS6gyo25pu1mCBrf8AmBP86c+nFjz0tHn81pwrGvY9hOXMILgDvzvoDB/lVSpsFg+HZqDXNpHLUFnzmHiGzAZbv+AjwPAbOF4IAaS1whwM5iNdAVm7O4kFrqL3Ob3byRMCzpBYQSCYde3NdFrYM52EAggnMIbIzCxIB25/NWn2RW4LWMCPIkaxfYReQL/shEOBeJhyEZYc43lx8URqIst7sr796AW6OBuREwRYE6C3VMpkhga17HO2LjcGBJveNPdB6eYf2Tql0Myg5tfEeZvbkDyTD2crX8BMbgiPS67mIwpMAVWtjUtPinebxv8ANVisLV0ZVAABHxtFiCCRP1r79DstePmyw9Ms+LHP28i+nB1VAJfHarsP4qvizkw5sOBMSQXAwDr+AuOe1FON13znw1N15+XHlLZp3XVIEmwF1kqcapNEmo2JjXfryXF4l2nhn6IjMf2hz5dV5QuMzBvzvMnyWfJ/yZP9fKsePft9C+nsP+/p/wC4KL5/kPL+v3KLn/7d+L6I/TeP7S0KbS4uDiIhjSC90zlAHIwb6LwuP4o/EO7yoXSHtytA8LWgtJABOslt9TG1gMXDsAyi1jA6T4t5Eta1wLnak5nAyNC22ltlGqAzvXNJgFxaMoJlvwi8CSPxZc/iO/zTcTig05rGBPi1ccuh6X25rgipXqAZjDnFlmeI+KZ2gWgWA0PK9VqteoAXNDZy2JOpjLDZteBrz5LscJxraVPKGZi0gPc6CWn+C9xp8/WpNJt218DbVY536N2UiI8QsNrm+m86ldTG4fOwODSyHHMAdgAZPO4VYTFGpmLWAhjWkAsuSQZANzGlxcyUFNpq5fC0ZhYaW523vqNipVFsDg3Lme8gjTQfDOUxzMeWisUqneHMTkzN0kgCwB01QZDRMAFwsLguyi7Qbn1vyHJOoUcwcQ0eEkRcaRFheYv6phKmCq94Q15FMEauE2dqABMQR7o6tbK7IXOLrhusEmfigacoSW4VzhDm2HUk3kAg+q5Da735hTpwS2DBJ0DdJ+GcsmNSSd0hXoKAqOYwisQSYcAANdAA5vPed1mx9SPDWq52mAGuaww6JbYa3jYWKqhRqsYCWh+Y/VL4a0w4QQLN0t0hPpYXMXOcxmUmxg+oHLRAfPe2+JL20alwCXASIADmzBtGw+S1diO0OUNovJyw5hi5g2bIOgAj5ru9qsFRfhqrgKctY8tENPiDY+GbQTaNF4Hs7Vp/lA7x2Rr2k5heCCdvJ3yVT1UXxdvo+Lwu1xGYGxgXJuN5KxUmgSN7zMaW9dV031g9jHNMgtggyXFzRBmNfh+a5xF+Z12O+/y9isK2iqjxAIjlB28hshZVy6HzkHkfsK0VWGM3O+kHTcnzWY076Xi821tP45ogqq9dtHEsqO/VuIzyJnSXTfQ5H+a9LiGC9RzwAG/E6nTzZQSbHfb3XEbhmVG/pRYSR1AiQQObZP8AIF1sNiGvDRTa1zQe7k5pDgND6Re3zWif0VfGOpve0CzGZgSGtHKCY8MnTXVVQZWqMD4a2WWgNcSTDrBwbawteD86PBRN2UrlrrSTaLQW6HLoI35rUMOXXDhJgtEuDdzIgzFwfRBs1JrmBxLJfLRZrMpJNoImdFhBdUeZpg5RmpDI0SYcHAz4c3Qg/ILfiqDmhsZyDIkOe05ifrRPoddUDcKXsAcwyWRnc54cY0kmDN7nqmRdXBuFFpqU2wwMIa1jSW3adZ2k26LynarhJxVA4imG56ejGtjMIEiRbNoY3heyPDWlhblAzfELkN8MS06bD3VYLC1KbnAhzgObnFpAsbQIgbdCgrNvz7VrwdS38c9vZLxuIdALTryjmvvGL7KYV9Qzg8Mcwc5z3U5dnN/h3uSSZXxztlwR2Ervplssd46ZB8OQmwnmDII6dU5jNxhcOl5r8pfzPuohyj+L2/uot9RL7a2tTaHZnWo53OEObMAAZS4Q4S2JErnYjjYqFrG/E4zDc5i0ZZLRaY/2p+KYKjSGBwk5XEtcQS0nkNZCbgeFPbUa5xb9aAWkzJtab7n2XPjZ+ui7/HV4fw936N5YD8RObK4gDwggG+w1nQ810jUYXQ9gzzAJp+hk25f0WRtJoI8ZJbmMhsG8HZ2oIHktp4sNS4wBl+FsaawXWM9UXLapHOr8crNOSA29yGidSbdPuRv4xXaxr4EFxDfCbjfN5o8bj8I92ZzCXbna3k5KxHGsNk7vJUDYAs2dDNjP4gJdULyGh2iiJay8Ce7kwB/da+I8fDRmpWExdoB0IOnmFzHccwsECjUdJDjLDIcNweslVhuO4cNyuoVHtkkeG8k76A6N5abyl1YkcztLWIuWmZ+qDodekR7TzTsHx6oYGZoGjgKLYcTYmbEHX3WR3GMMZy4SownQgNMA6wHWA190h+Po7Ua2skywkm8b/ajrxG66Le0TgTEkC5AEW0uAfttKj+LiocgzuloF22BJB1NyInfqsLeN0mkltB5DhDpNJtpmwF+V7aBNr9rhHhwx3j9I0AWIEAE6D7UdeI2rF4Nglrqb2y3KbtDZ0/a6AbdJXz3EUm0MWWtBDadWASZIYYBvv4SvZVeOGpYsfpEZgRGoEaFef4hwGpWe57MsuglrjF4AMHQ6bwnjnjsr5j3uCr+BzGuMDxA7QIaZ5aNSO/zC5g7azPTYWU4A5owrKdXM2rkdTeGgOn6odmBg2AV1qZDvC0uHm0AEf15+6jL20x9HUnSI5ab2CRVMazpuZJ8/mphmkEyyxGtueuia9hJlo2Gub8DdSpKNciIvJGttD8PkdD0KTQo5axDZ8QDmkAQ0xLTeNWEyDuFsw+GjUiYOhiL72RYdovmJFyNiC2zveSfQK5U2N1PElgJcKhNniDTAhwjw6kgRKPC13ESGVRLjqaYJsb9BI+S4uIxdS36GS0+Emq0kDSxyyN/dHU43iNe4OgFqnLoG9PmjqhO42tUbIIfGszSHTXYnSFgqcUqtBltSBFyKRAmTAd5RqOa5x7T1gRloO5GXiD8kL+1lSIdhi4TvfeeSOqDbp1OKGm1vheZuPDTMAgObN9dTNtVlq9qaucNDi0Fw1ZTs1wEAkHrrZcir2tfnJNEjSBtIGoGmiGn2yAt3Lo3A0PQ+HTf0R3MU3J2/p4Oc2m4OL3ERLWGZkaRpO65/FuG08QxlLEYfO1suaWPDC0EQR4dJPiieXRZ8R21pve178OZbEXFouLFt9VKnb0GYpuF/2iABrEcpR3MfpbjN/wCnuA/c/wD2z/zUTPz8/wDGfdWn3Z9L/Fif2qqnUU/9n90n6ffu1noCPtXJg81BK8/uZfWHXl9dQ8fqbBg/l+5EO0VTdrD6EfauUQrlLuZfR15fXT+nnfu2ex+9V9OO/YZ8z9q5pKifdyPuZN30wdmM9j9hRDjjtqbB6H71z0Puju5fR15OkeNu/d056sJPuTZLfxYn/LZ7H71hyq8qXcyHXk1nijogNY3yYJ91TOKVAfin/UJ/uskeSKEuvIuqtf0xU/hHk305ojx6t9XKCN4v81hVZU+5kOqth45iP2h1s37lf05iJnvCDzApz/8AlY5UlHcyHVXQ/OPFb1n3sf1f/BW3tHiBbvHbfu/+C50qsyfdyPqv11Xdqq+mY/8AwB9CACFZ7XV4Pjg84pn5ZVypVSju5H15N7e1OJme9PqGkey1jthWgZm03HmWgesBcUwqzfi6JyZCZ5fXcHbGp+w21rEj7FH9sahnwjl8R+5cOyqeqfdzPry+uw7tO4mcp/8Acd1+8+/kms7Wu/dz/qcXfYuFbmqJ6p93P6XXk7351uP+Sz3P3KvzpcCf0FL2krhH8XVSl3Mj7mTs/nV/4aPsVFxJVo7mX0u5kNWEKu34KzZoVd0Bd+JCqT1+SAPN+Lq8xQBWloaHmUJKXKIO80aMYUJS86mZGgYHKSgzKZkAUqpVSqTCyoqVFM1kqpVFw5qs3VIlgK5VZlMyAuVQCqVWZAGSgJVyhJQElWhznkVCUwueagcl+yog9PmgGz+LKJV+aiA0I3KKKKKEq2qKJwhBR2hUUVRRRQuUUVEFMCtRICKtn4+aiig4I/agaoolCUVTVFFQC7VW77FFEBWygUUTFQoSooiioEQ3UUSgWFCrUVAs6KnKKJHFKKKIN//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1028" name="AutoShape 4" descr="data:image/jpeg;base64,/9j/4AAQSkZJRgABAQAAAQABAAD/2wCEAAkGBhISEBQSEhIUFBQVFRUUFRcVFBUUFRUUFRQVFBQUFRQXHCYeFxkkGRQVHy8gIycpLCwsFR4xNTAqNSYrLCkBCQoKDgwOFA8PGCkcHBwsLCkpKSwsLCwpKSwsLCwpKSwsKSwsKSksKSksLCwpKSkpLCkpLCwpLCwpKSwsLCwpLP/AABEIAOEA4QMBIgACEQEDEQH/xAAcAAACAwEBAQEAAAAAAAAAAAACAwABBAUGBwj/xABDEAABAwIEAwYCBQoGAQUAAAABAAIRAyEEEjFBBVFhBhMicYGRMqEVQsHR8BQWIzNSU2KCseEHQ3KS0vFjF5OipLL/xAAZAQADAQEBAAAAAAAAAAAAAAAAAQIDBAX/xAAkEQEBAAIBBQEBAAIDAAAAAAAAAQIRAxITITFRQWEiMgQUof/aAAwDAQACEQMRAD8A+lYZ4jVBXgmVj7yFf5RZdukbbAALqSsYrI2uJS0GnPZLL0JVEICi9CaiGoUlxTJo71TvlnDlYcgbaBVVuqJDXKnvSGzDVS3VEkvSy9PRbPL0BclCoqL0FsbikverLkqo5BI6okvehe5IfUVSFaN1VKc9Lc9AXqtJ2ZKGUIepKZGNReiW16Iv8kjA8pbmInOVSmReRRGonsnrHlKJSxWVOrBZtdtdISFopv2WFlYQqGKS0rbqZkivWAskMxKzV33S0Lke+vKWayzShLky21d4q7xYzVU71PRbbe+VOqrH3ynepaLbVnQOckd4pnRo9rL1edKc5DnTIb6qU6sgqOSsyNFsZqpTqiU9yWXq9I2a4oCg7xTMgbEqlDmV5kBeZWHISVRKCMLkGZVmQkoA+8US5VoDvyqJW8YQKOwKTRgDkJK2nBJVTDQgiW1FedDlVFAQ1FYfKW5LJKNSl6aC1CWJIeUbaiXTfw+r6otQpjnpZaltXj8WHKw9BlhC56ZDLkJelGohL09J2NzkDihzqi5Gi2pxSi1EVUJlQlqGE0BXkVJIVBy05EDqKRlZlJVmmgIQS5UlAoEDY5UQKIPb6L3CW/DGbFNJQFxWbZnNA7nyhV+S9FpJUzJ7JjdhG8lG4do2C1FLgBMmarhmRdYzh27z7FdUAdERA5IDiPoNnceiF+FGxXVrGmNRHos8s2BT2TnARsmBw5LW/IkvaNiilpXctKW/DclMxCs1Fncfi5l+VkrUISXkrc9x5JRokqpkVm2Ekqsy01KMJKraLEbBTBTQg9EYeEbNXdqZVfehTMkFZVIULlWZBBc1Z3sWklKcnBWZzUBC0uCW5qaSFEzIrQH0MqsqivP0WbYKpWXKnORNirsqLQqBREphQpeqjqPS6U7FsBFpPOE/vJup8n4Yn4Bzjd0eWqr6M5ucfVbwUUI2NOe7BNH/AGsGNaB8PyXbeBvHqluoDWEdQ04TcG8iU3C0QDddOoYWWQNk+otGBgV92OSQ7E+aRUxZSvkejazBy+SyVMO3kgdiDzQFxKPMG5S30gEshE8JZVSlYotVFUXKsypCEKlMyqUEIuQF6hcgJQSnvQZkZQOamEzKIMqtBPeZiqMrtN4RO8fNc3E4V7DBb5EXCyx5Jk3ywsZw0osqgJRgq6mKDCmBigqBEHhRaqKFHorFKOiIVQpnCnyrwoNWTivFqWGpmrWeGNFurjs1o3PT7FszhfKv8T8G5+Na6o+KQotyjNvmcHADaSB5qMsumbVjN1q4d2zq47iFNrWltBpeG05EFxY4B1R25voLCfVdzE8IxJfPePyOeYAqmRedbAQAV4XspxGMVSbTpkgOsGBoMwYJLjlHqvc06lZxzOZUgOBaMzHAFptcPB5grg5M7vbs48ZoVbBYto8NwBu9oLiNd7nRJH5WIAILnG/wnLDSGiztHEEzZPxvEcQHC1TJABg0gZ6eKDaE2ljiHZsjwSIJyNPw/DcOg7891HXfqumfGOkzFyO8pExmMtAB3tAJAgEC/LmlufiSAO6IdOuVxtJBIaBeLLW7tDiG1DLXFu80nW84afxKdhe0Bc8960AC+YNrCCYF/BppdPu5T1f/AEu3jfcZRoPJUHI6puYvdBC9eenmZextugqU1BZHmSs/YJl+VkcEBWl9NKdT6Jyiwkqkwt6KsipGiiVSYaaAsTIJcqJVliEt6oCSrVQOqiCfYKePZGp9ihxNWkQXOeQDreP+kvDULHM0eyN1JhsWmBzXn+NvR1XBxNOiP1bnH+kJLW25ruY7hstluaRoJ+ULjDVdPHluObkmq24LhZdDiRB910q3D2EXF/mtGHAa0eSNrZMrny5La6McJI81jcOWOjbZZ85XqsRQB2HJcnGYWmxrnOIa0CS4mA0DcrXHmmvLLLiv45ecr5v264PiMTi3GnD2sZTAAcBk1zA7Akyf5hovVYrjT6hii0htwD9d8CZDTdrfSfJc/s/wio11SrVbDnyQKkAwYIMH/ToNJWXNzSzWLTi4rPNcrsn2YxNJ4qVKQpgHNOZn1M0aOOtvdeup8Wc7MzwWs7ofTSem6TjKbAyqyWklogTLmTOUAQIF+fsuT2aa8uJe0glji4ObD87LmQbyb+64sv8ALy65/j4jbxTNUw9SiY8bHtmZguYWz1+LZeQ/wxwFbDHECpTcASzLmBbmy5/hnVe2EQYaQN7H7uiyPaBB30+6Osj5rPepZ9aa3ZXUGIza0wddD8lGVGnRuUnS+wif6LM0AN9jG/TruVz+ONexoqUnFpYZI0GUmDsN8tv4ilMZRcrHSGGvBThQCZhKgqsY4OIkZ5zC0gwCLm2hHToqe6PqumLyDrvB3Xp8fN13VefycXTNwp1IJJphXUBNyCFndTOq6o56dmAVPIWZwPNW1xRcdp3pHhBIWhrZSqtNTMvyr1ubhcq3QllCStECyhCWICDsUl4PMppPyK1jvzKiNFt9oDSj7vqgFQIg9eXt6asRUytO5j5rzUHP4omZM6LtYkOJ80OH4aNTc7rbDOYysc8blYZTLiLf2WlpgXQsbCXjcYykxz6jg1rRJJ0H3nosrWumfG8UY1pcXQGiSTYAea8BxrjjsU8D4aDTIaZBeRfM8CfRu0zroHHOPOxVUNgtpCSxkiSQDDnx9bp9XzXHq4wvcGhoa2TAA8RaBYkDSba89lFy34ip481q4QypWqVKhzOAszKcgaJtF9YAv7LpV+H1yZkkRJOcmBMe+8dFpwr6ndghwvMg5cwgAaGJ5I8Hi61QzLA0C4IEkHS1tuvNZ1pGWhh6xzAkzkA+KbGcu9kjsljJxWLouddrxUgwSZADvjk8rTbNZdUvrEvGVmUDUhtyJnzEry3GMZUo8QoOAYHOZk0AacxhuYi+pbryRBXosWzJLYPhkDWDbkOixvcC3Sw5jr63TOJYh4Yyo8AEjKZBMmxBDiL2Maayuf8Alh5iDFo5D8BZWNJWqhiA0zlJ1sD8/dMpxUble0iQZkWg69M0EnT6oKyl5LbeenlKWyuW6RYcp33/AKeiIK28D72k44aqDlFxDQQQ7cOynw5pHQvT+LOdrFsxaCLGRlOgAmx+S5NbCvNVtam4AuAaWl2V0gQ4CbEQBbnKfT4rUcJJM6+KDJiZiOkLX+sv428PxzxiMlQCHBwgaB/xiLnUZt+S6FZoXCpcTaAS5jXOEFpADYJ0tl6BLPGqn7M7k6WkdOUrp4uSTxWHJhv07L2t5JJotQflEwRobjyKW5y7XIZl6KjdJNU80PfFFx2nevSVWLM9aS9IqOCJ49qtmRDnoC5E6qlOqhWyopUSu8UTD7BSBVVsTlUOJaBa/qsNWu11y35rzJ5elTvy4HdAMadislRrD8KRisa2i0ueYb8yToANyeSvUTutuO4sGMLqjwAIvG+gAjUnkvJYzGvxjs1QltNl6bOv7To+v620G5I4k1MT+kqEMaP1bNYBGp/iPP2trzsbjqdMua0hzjYAQecAg6DXUjTdYZZb8RtMdeawOxrTVa1kFs5ZgRO5aTc8h5yvX0cGxlMOp02TB0kOgkgne/nosfCeE0KTRUeHTlgF2QibCWjQHw7LoM4gzNla5wdcA5RpJtM9NdPkpv8ADn9c+jxF5Ipho8LoLpt/P4bCBy3Vs4kcz4YI8WhIHhMS3w/iE416TpqAF0OvInQyRZ2zR/RPocTY5uVrzDRcZDGXeZKRlji0see7d4IzeI3BIvpyO32LyvastfSNXJlqMc0McXzlkgOge2vovXflbaTozAEx/lzcjSWn+u0Lm8awDMTQcMxAcAWllMmSwh29rxqRvZEFavyx2JwbajQSX0w/YAEDxBu5Blw1+rouA0be97ct9/uV/wCHnGwcP3BBLmudADTBY4SQXaCC5wg81sxtPITuZLbhuUb6EeSnL2eJDXSLTa1ztpskQfXQdL6Qn0xfLy8t7mYKW9p9fu1WcVWzA0s3gzkODpa5rocNZEtvBAI01cEGIpinVhx8JAIdBzG8XIIvIMmPRJwWKfTcCDuJ0206i67XH306vdl0NfZwaTGYEHwhxBAO3nC0iHH72ncnLAt8Lhm5g+L79k+kKDqRmzswIEOImLeIyQDOkJzGUw0kd26GucYqAkh1iy7bm8oK9GmaWZrh4vqgjONfiBI8/VUVSrWoMGVj3EiIblcLGD8RHVZGYnM2dJ69fuW1rqRa1xABALJIYZ8OWbm0W9gl/RTABkeLx8Rb1l05rC3zXTxc2rrL05+Ti3NxnLiqzJRqgWJE8puqNULuxymXmOLKWeKaaiCx3SjVHNAag5qtbSOq0LO4BNJCW+mlPCt7Lsop3SipOn0fEsqE2Avy5eiSGOFnD+q9JF+iw8T4hToMNSppoALuc7ZrRuV5U5v49PtuHjce2mzM7Qa8ydgBzXAql1fNUqkgCzGXgCL35m3nppqWMxtStWD3gB4PgpXDWNseVzlOvONNBK+PyUKt5c0kDQxqAb9bKM+TfhWOGlYzFlrHzAMRleRckEf3uIiw1XO4N2fDcpc5oi8Tecu5j1usHCeCVqmRzg55lr8zrgGCScgmLnkNuq9LWwlQNf8AphIBa6Sc0iCWmdLfYj/U/bU2kGEiWmxOXvdzvBb1nXWUbMT9eGElsEF7c2ugcBrdZqrQ2i1r8xeGhrspLhF7h0eIlZ6k1MuQWAgkzq0HWw1hQp0sM8NmzBLib1QRJi9hcSDrzKe7ESMoZTuJIDw0yREOGXTVY6jDla+AyDOXKXZgYsJHQ+iy1sLUzWa05bCbfEILoGvOLfJA230jmb4mMAJn9Y0HNfxXFteaTja9TKAwBmwhweNY8Q0y3O2wWfE4HxAHwxcwO8BGaQMuXwmCT6aSrx+EyU2lppOa83FQRuC0zaLZrO12TDw/AHPwmPFN4a8zBAJcHSMzYMax817vjeU93UaLPbcC4tYhxBheD7WVCzHF7fqmm9pbIByBkw6wJ8I05r3mAxIxOFce7DGtcCCGwHyADbqI90ZeYnHxdOU34RPmJjTSJby+1HUZzGv/AEVoxEZQA0Wd1BJ0+CPwRpYpFK4uOux+yFjWsIyjMJNrWN7bquPS6gyo25pu1mCBrf8AmBP86c+nFjz0tHn81pwrGvY9hOXMILgDvzvoDB/lVSpsFg+HZqDXNpHLUFnzmHiGzAZbv+AjwPAbOF4IAaS1whwM5iNdAVm7O4kFrqL3Ob3byRMCzpBYQSCYde3NdFrYM52EAggnMIbIzCxIB25/NWn2RW4LWMCPIkaxfYReQL/shEOBeJhyEZYc43lx8URqIst7sr796AW6OBuREwRYE6C3VMpkhga17HO2LjcGBJveNPdB6eYf2Tql0Myg5tfEeZvbkDyTD2crX8BMbgiPS67mIwpMAVWtjUtPinebxv8ANVisLV0ZVAABHxtFiCCRP1r79DstePmyw9Ms+LHP28i+nB1VAJfHarsP4qvizkw5sOBMSQXAwDr+AuOe1FON13znw1N15+XHlLZp3XVIEmwF1kqcapNEmo2JjXfryXF4l2nhn6IjMf2hz5dV5QuMzBvzvMnyWfJ/yZP9fKsePft9C+nsP+/p/wC4KL5/kPL+v3KLn/7d+L6I/TeP7S0KbS4uDiIhjSC90zlAHIwb6LwuP4o/EO7yoXSHtytA8LWgtJABOslt9TG1gMXDsAyi1jA6T4t5Eta1wLnak5nAyNC22ltlGqAzvXNJgFxaMoJlvwi8CSPxZc/iO/zTcTig05rGBPi1ccuh6X25rgipXqAZjDnFlmeI+KZ2gWgWA0PK9VqteoAXNDZy2JOpjLDZteBrz5LscJxraVPKGZi0gPc6CWn+C9xp8/WpNJt218DbVY536N2UiI8QsNrm+m86ldTG4fOwODSyHHMAdgAZPO4VYTFGpmLWAhjWkAsuSQZANzGlxcyUFNpq5fC0ZhYaW523vqNipVFsDg3Lme8gjTQfDOUxzMeWisUqneHMTkzN0kgCwB01QZDRMAFwsLguyi7Qbn1vyHJOoUcwcQ0eEkRcaRFheYv6phKmCq94Q15FMEauE2dqABMQR7o6tbK7IXOLrhusEmfigacoSW4VzhDm2HUk3kAg+q5Da735hTpwS2DBJ0DdJ+GcsmNSSd0hXoKAqOYwisQSYcAANdAA5vPed1mx9SPDWq52mAGuaww6JbYa3jYWKqhRqsYCWh+Y/VL4a0w4QQLN0t0hPpYXMXOcxmUmxg+oHLRAfPe2+JL20alwCXASIADmzBtGw+S1diO0OUNovJyw5hi5g2bIOgAj5ru9qsFRfhqrgKctY8tENPiDY+GbQTaNF4Hs7Vp/lA7x2Rr2k5heCCdvJ3yVT1UXxdvo+Lwu1xGYGxgXJuN5KxUmgSN7zMaW9dV031g9jHNMgtggyXFzRBmNfh+a5xF+Z12O+/y9isK2iqjxAIjlB28hshZVy6HzkHkfsK0VWGM3O+kHTcnzWY076Xi821tP45ogqq9dtHEsqO/VuIzyJnSXTfQ5H+a9LiGC9RzwAG/E6nTzZQSbHfb3XEbhmVG/pRYSR1AiQQObZP8AIF1sNiGvDRTa1zQe7k5pDgND6Re3zWif0VfGOpve0CzGZgSGtHKCY8MnTXVVQZWqMD4a2WWgNcSTDrBwbawteD86PBRN2UrlrrSTaLQW6HLoI35rUMOXXDhJgtEuDdzIgzFwfRBs1JrmBxLJfLRZrMpJNoImdFhBdUeZpg5RmpDI0SYcHAz4c3Qg/ILfiqDmhsZyDIkOe05ifrRPoddUDcKXsAcwyWRnc54cY0kmDN7nqmRdXBuFFpqU2wwMIa1jSW3adZ2k26LynarhJxVA4imG56ejGtjMIEiRbNoY3heyPDWlhblAzfELkN8MS06bD3VYLC1KbnAhzgObnFpAsbQIgbdCgrNvz7VrwdS38c9vZLxuIdALTryjmvvGL7KYV9Qzg8Mcwc5z3U5dnN/h3uSSZXxztlwR2Ervplssd46ZB8OQmwnmDII6dU5jNxhcOl5r8pfzPuohyj+L2/uot9RL7a2tTaHZnWo53OEObMAAZS4Q4S2JErnYjjYqFrG/E4zDc5i0ZZLRaY/2p+KYKjSGBwk5XEtcQS0nkNZCbgeFPbUa5xb9aAWkzJtab7n2XPjZ+ui7/HV4fw936N5YD8RObK4gDwggG+w1nQ810jUYXQ9gzzAJp+hk25f0WRtJoI8ZJbmMhsG8HZ2oIHktp4sNS4wBl+FsaawXWM9UXLapHOr8crNOSA29yGidSbdPuRv4xXaxr4EFxDfCbjfN5o8bj8I92ZzCXbna3k5KxHGsNk7vJUDYAs2dDNjP4gJdULyGh2iiJay8Ce7kwB/da+I8fDRmpWExdoB0IOnmFzHccwsECjUdJDjLDIcNweslVhuO4cNyuoVHtkkeG8k76A6N5abyl1YkcztLWIuWmZ+qDodekR7TzTsHx6oYGZoGjgKLYcTYmbEHX3WR3GMMZy4SownQgNMA6wHWA190h+Po7Ua2skywkm8b/ajrxG66Le0TgTEkC5AEW0uAfttKj+LiocgzuloF22BJB1NyInfqsLeN0mkltB5DhDpNJtpmwF+V7aBNr9rhHhwx3j9I0AWIEAE6D7UdeI2rF4Nglrqb2y3KbtDZ0/a6AbdJXz3EUm0MWWtBDadWASZIYYBvv4SvZVeOGpYsfpEZgRGoEaFef4hwGpWe57MsuglrjF4AMHQ6bwnjnjsr5j3uCr+BzGuMDxA7QIaZ5aNSO/zC5g7azPTYWU4A5owrKdXM2rkdTeGgOn6odmBg2AV1qZDvC0uHm0AEf15+6jL20x9HUnSI5ab2CRVMazpuZJ8/mphmkEyyxGtueuia9hJlo2Gub8DdSpKNciIvJGttD8PkdD0KTQo5axDZ8QDmkAQ0xLTeNWEyDuFsw+GjUiYOhiL72RYdovmJFyNiC2zveSfQK5U2N1PElgJcKhNniDTAhwjw6kgRKPC13ESGVRLjqaYJsb9BI+S4uIxdS36GS0+Emq0kDSxyyN/dHU43iNe4OgFqnLoG9PmjqhO42tUbIIfGszSHTXYnSFgqcUqtBltSBFyKRAmTAd5RqOa5x7T1gRloO5GXiD8kL+1lSIdhi4TvfeeSOqDbp1OKGm1vheZuPDTMAgObN9dTNtVlq9qaucNDi0Fw1ZTs1wEAkHrrZcir2tfnJNEjSBtIGoGmiGn2yAt3Lo3A0PQ+HTf0R3MU3J2/p4Oc2m4OL3ERLWGZkaRpO65/FuG08QxlLEYfO1suaWPDC0EQR4dJPiieXRZ8R21pve178OZbEXFouLFt9VKnb0GYpuF/2iABrEcpR3MfpbjN/wCnuA/c/wD2z/zUTPz8/wDGfdWn3Z9L/Fif2qqnUU/9n90n6ffu1noCPtXJg81BK8/uZfWHXl9dQ8fqbBg/l+5EO0VTdrD6EfauUQrlLuZfR15fXT+nnfu2ex+9V9OO/YZ8z9q5pKifdyPuZN30wdmM9j9hRDjjtqbB6H71z0Puju5fR15OkeNu/d056sJPuTZLfxYn/LZ7H71hyq8qXcyHXk1nijogNY3yYJ91TOKVAfin/UJ/uskeSKEuvIuqtf0xU/hHk305ojx6t9XKCN4v81hVZU+5kOqth45iP2h1s37lf05iJnvCDzApz/8AlY5UlHcyHVXQ/OPFb1n3sf1f/BW3tHiBbvHbfu/+C50qsyfdyPqv11Xdqq+mY/8AwB9CACFZ7XV4Pjg84pn5ZVypVSju5H15N7e1OJme9PqGkey1jthWgZm03HmWgesBcUwqzfi6JyZCZ5fXcHbGp+w21rEj7FH9sahnwjl8R+5cOyqeqfdzPry+uw7tO4mcp/8Acd1+8+/kms7Wu/dz/qcXfYuFbmqJ6p93P6XXk7351uP+Sz3P3KvzpcCf0FL2krhH8XVSl3Mj7mTs/nV/4aPsVFxJVo7mX0u5kNWEKu34KzZoVd0Bd+JCqT1+SAPN+Lq8xQBWloaHmUJKXKIO80aMYUJS86mZGgYHKSgzKZkAUqpVSqTCyoqVFM1kqpVFw5qs3VIlgK5VZlMyAuVQCqVWZAGSgJVyhJQElWhznkVCUwueagcl+yog9PmgGz+LKJV+aiA0I3KKKKKEq2qKJwhBR2hUUVRRRQuUUVEFMCtRICKtn4+aiig4I/agaoolCUVTVFFQC7VW77FFEBWygUUTFQoSooiioEQ3UUSgWFCrUVAs6KnKKJHFKKKIN//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1030" name="AutoShape 6" descr="data:image/jpeg;base64,/9j/4AAQSkZJRgABAQAAAQABAAD/2wCEAAkGBhISEBQSEhIUFBQVFRUUFRcVFBUUFRUUFRQVFBQUFRQXHCYeFxkkGRQVHy8gIycpLCwsFR4xNTAqNSYrLCkBCQoKDgwOFA8PGCkcHBwsLCkpKSwsLCwpKSwsLCwpKSwsKSwsKSksKSksLCwpKSkpLCkpLCwpLCwpKSwsLCwpLP/AABEIAOEA4QMBIgACEQEDEQH/xAAcAAACAwEBAQEAAAAAAAAAAAACAwABBAUGBwj/xABDEAABAwIEAwYCBQoGAQUAAAABAAIRAyEEEjFBBVFhBhMicYGRMqEVQsHR8BQWIzNSU2KCseEHQ3KS0vFjF5OipLL/xAAZAQADAQEBAAAAAAAAAAAAAAAAAQIDBAX/xAAkEQEBAAIBBQEBAAIDAAAAAAAAAQIRAxITITFRQWEiMgQUof/aAAwDAQACEQMRAD8A+lYZ4jVBXgmVj7yFf5RZdukbbAALqSsYrI2uJS0GnPZLL0JVEICi9CaiGoUlxTJo71TvlnDlYcgbaBVVuqJDXKnvSGzDVS3VEkvSy9PRbPL0BclCoqL0FsbikverLkqo5BI6okvehe5IfUVSFaN1VKc9Lc9AXqtJ2ZKGUIepKZGNReiW16Iv8kjA8pbmInOVSmReRRGonsnrHlKJSxWVOrBZtdtdISFopv2WFlYQqGKS0rbqZkivWAskMxKzV33S0Lke+vKWayzShLky21d4q7xYzVU71PRbbe+VOqrH3ynepaLbVnQOckd4pnRo9rL1edKc5DnTIb6qU6sgqOSsyNFsZqpTqiU9yWXq9I2a4oCg7xTMgbEqlDmV5kBeZWHISVRKCMLkGZVmQkoA+8US5VoDvyqJW8YQKOwKTRgDkJK2nBJVTDQgiW1FedDlVFAQ1FYfKW5LJKNSl6aC1CWJIeUbaiXTfw+r6otQpjnpZaltXj8WHKw9BlhC56ZDLkJelGohL09J2NzkDihzqi5Gi2pxSi1EVUJlQlqGE0BXkVJIVBy05EDqKRlZlJVmmgIQS5UlAoEDY5UQKIPb6L3CW/DGbFNJQFxWbZnNA7nyhV+S9FpJUzJ7JjdhG8lG4do2C1FLgBMmarhmRdYzh27z7FdUAdERA5IDiPoNnceiF+FGxXVrGmNRHos8s2BT2TnARsmBw5LW/IkvaNiilpXctKW/DclMxCs1Fncfi5l+VkrUISXkrc9x5JRokqpkVm2Ekqsy01KMJKraLEbBTBTQg9EYeEbNXdqZVfehTMkFZVIULlWZBBc1Z3sWklKcnBWZzUBC0uCW5qaSFEzIrQH0MqsqivP0WbYKpWXKnORNirsqLQqBREphQpeqjqPS6U7FsBFpPOE/vJup8n4Yn4Bzjd0eWqr6M5ucfVbwUUI2NOe7BNH/AGsGNaB8PyXbeBvHqluoDWEdQ04TcG8iU3C0QDddOoYWWQNk+otGBgV92OSQ7E+aRUxZSvkejazBy+SyVMO3kgdiDzQFxKPMG5S30gEshE8JZVSlYotVFUXKsypCEKlMyqUEIuQF6hcgJQSnvQZkZQOamEzKIMqtBPeZiqMrtN4RO8fNc3E4V7DBb5EXCyx5Jk3ywsZw0osqgJRgq6mKDCmBigqBEHhRaqKFHorFKOiIVQpnCnyrwoNWTivFqWGpmrWeGNFurjs1o3PT7FszhfKv8T8G5+Na6o+KQotyjNvmcHADaSB5qMsumbVjN1q4d2zq47iFNrWltBpeG05EFxY4B1R25voLCfVdzE8IxJfPePyOeYAqmRedbAQAV4XspxGMVSbTpkgOsGBoMwYJLjlHqvc06lZxzOZUgOBaMzHAFptcPB5grg5M7vbs48ZoVbBYto8NwBu9oLiNd7nRJH5WIAILnG/wnLDSGiztHEEzZPxvEcQHC1TJABg0gZ6eKDaE2ljiHZsjwSIJyNPw/DcOg7891HXfqumfGOkzFyO8pExmMtAB3tAJAgEC/LmlufiSAO6IdOuVxtJBIaBeLLW7tDiG1DLXFu80nW84afxKdhe0Bc8960AC+YNrCCYF/BppdPu5T1f/AEu3jfcZRoPJUHI6puYvdBC9eenmZextugqU1BZHmSs/YJl+VkcEBWl9NKdT6Jyiwkqkwt6KsipGiiVSYaaAsTIJcqJVliEt6oCSrVQOqiCfYKePZGp9ihxNWkQXOeQDreP+kvDULHM0eyN1JhsWmBzXn+NvR1XBxNOiP1bnH+kJLW25ruY7hstluaRoJ+ULjDVdPHluObkmq24LhZdDiRB910q3D2EXF/mtGHAa0eSNrZMrny5La6McJI81jcOWOjbZZ85XqsRQB2HJcnGYWmxrnOIa0CS4mA0DcrXHmmvLLLiv45ecr5v264PiMTi3GnD2sZTAAcBk1zA7Akyf5hovVYrjT6hii0htwD9d8CZDTdrfSfJc/s/wio11SrVbDnyQKkAwYIMH/ToNJWXNzSzWLTi4rPNcrsn2YxNJ4qVKQpgHNOZn1M0aOOtvdeup8Wc7MzwWs7ofTSem6TjKbAyqyWklogTLmTOUAQIF+fsuT2aa8uJe0glji4ObD87LmQbyb+64sv8ALy65/j4jbxTNUw9SiY8bHtmZguYWz1+LZeQ/wxwFbDHECpTcASzLmBbmy5/hnVe2EQYaQN7H7uiyPaBB30+6Osj5rPepZ9aa3ZXUGIza0wddD8lGVGnRuUnS+wif6LM0AN9jG/TruVz+ONexoqUnFpYZI0GUmDsN8tv4ilMZRcrHSGGvBThQCZhKgqsY4OIkZ5zC0gwCLm2hHToqe6PqumLyDrvB3Xp8fN13VefycXTNwp1IJJphXUBNyCFndTOq6o56dmAVPIWZwPNW1xRcdp3pHhBIWhrZSqtNTMvyr1ubhcq3QllCStECyhCWICDsUl4PMppPyK1jvzKiNFt9oDSj7vqgFQIg9eXt6asRUytO5j5rzUHP4omZM6LtYkOJ80OH4aNTc7rbDOYysc8blYZTLiLf2WlpgXQsbCXjcYykxz6jg1rRJJ0H3nosrWumfG8UY1pcXQGiSTYAea8BxrjjsU8D4aDTIaZBeRfM8CfRu0zroHHOPOxVUNgtpCSxkiSQDDnx9bp9XzXHq4wvcGhoa2TAA8RaBYkDSba89lFy34ip481q4QypWqVKhzOAszKcgaJtF9YAv7LpV+H1yZkkRJOcmBMe+8dFpwr6ndghwvMg5cwgAaGJ5I8Hi61QzLA0C4IEkHS1tuvNZ1pGWhh6xzAkzkA+KbGcu9kjsljJxWLouddrxUgwSZADvjk8rTbNZdUvrEvGVmUDUhtyJnzEry3GMZUo8QoOAYHOZk0AacxhuYi+pbryRBXosWzJLYPhkDWDbkOixvcC3Sw5jr63TOJYh4Yyo8AEjKZBMmxBDiL2Maayuf8Alh5iDFo5D8BZWNJWqhiA0zlJ1sD8/dMpxUble0iQZkWg69M0EnT6oKyl5LbeenlKWyuW6RYcp33/AKeiIK28D72k44aqDlFxDQQQ7cOynw5pHQvT+LOdrFsxaCLGRlOgAmx+S5NbCvNVtam4AuAaWl2V0gQ4CbEQBbnKfT4rUcJJM6+KDJiZiOkLX+sv428PxzxiMlQCHBwgaB/xiLnUZt+S6FZoXCpcTaAS5jXOEFpADYJ0tl6BLPGqn7M7k6WkdOUrp4uSTxWHJhv07L2t5JJotQflEwRobjyKW5y7XIZl6KjdJNU80PfFFx2nevSVWLM9aS9IqOCJ49qtmRDnoC5E6qlOqhWyopUSu8UTD7BSBVVsTlUOJaBa/qsNWu11y35rzJ5elTvy4HdAMadislRrD8KRisa2i0ueYb8yToANyeSvUTutuO4sGMLqjwAIvG+gAjUnkvJYzGvxjs1QltNl6bOv7To+v620G5I4k1MT+kqEMaP1bNYBGp/iPP2trzsbjqdMua0hzjYAQecAg6DXUjTdYZZb8RtMdeawOxrTVa1kFs5ZgRO5aTc8h5yvX0cGxlMOp02TB0kOgkgne/nosfCeE0KTRUeHTlgF2QibCWjQHw7LoM4gzNla5wdcA5RpJtM9NdPkpv8ADn9c+jxF5Ipho8LoLpt/P4bCBy3Vs4kcz4YI8WhIHhMS3w/iE416TpqAF0OvInQyRZ2zR/RPocTY5uVrzDRcZDGXeZKRlji0see7d4IzeI3BIvpyO32LyvastfSNXJlqMc0McXzlkgOge2vovXflbaTozAEx/lzcjSWn+u0Lm8awDMTQcMxAcAWllMmSwh29rxqRvZEFavyx2JwbajQSX0w/YAEDxBu5Blw1+rouA0be97ct9/uV/wCHnGwcP3BBLmudADTBY4SQXaCC5wg81sxtPITuZLbhuUb6EeSnL2eJDXSLTa1ztpskQfXQdL6Qn0xfLy8t7mYKW9p9fu1WcVWzA0s3gzkODpa5rocNZEtvBAI01cEGIpinVhx8JAIdBzG8XIIvIMmPRJwWKfTcCDuJ0206i67XH306vdl0NfZwaTGYEHwhxBAO3nC0iHH72ncnLAt8Lhm5g+L79k+kKDqRmzswIEOImLeIyQDOkJzGUw0kd26GucYqAkh1iy7bm8oK9GmaWZrh4vqgjONfiBI8/VUVSrWoMGVj3EiIblcLGD8RHVZGYnM2dJ69fuW1rqRa1xABALJIYZ8OWbm0W9gl/RTABkeLx8Rb1l05rC3zXTxc2rrL05+Ti3NxnLiqzJRqgWJE8puqNULuxymXmOLKWeKaaiCx3SjVHNAag5qtbSOq0LO4BNJCW+mlPCt7Lsop3SipOn0fEsqE2Avy5eiSGOFnD+q9JF+iw8T4hToMNSppoALuc7ZrRuV5U5v49PtuHjce2mzM7Qa8ydgBzXAql1fNUqkgCzGXgCL35m3nppqWMxtStWD3gB4PgpXDWNseVzlOvONNBK+PyUKt5c0kDQxqAb9bKM+TfhWOGlYzFlrHzAMRleRckEf3uIiw1XO4N2fDcpc5oi8Tecu5j1usHCeCVqmRzg55lr8zrgGCScgmLnkNuq9LWwlQNf8AphIBa6Sc0iCWmdLfYj/U/bU2kGEiWmxOXvdzvBb1nXWUbMT9eGElsEF7c2ugcBrdZqrQ2i1r8xeGhrspLhF7h0eIlZ6k1MuQWAgkzq0HWw1hQp0sM8NmzBLib1QRJi9hcSDrzKe7ESMoZTuJIDw0yREOGXTVY6jDla+AyDOXKXZgYsJHQ+iy1sLUzWa05bCbfEILoGvOLfJA230jmb4mMAJn9Y0HNfxXFteaTja9TKAwBmwhweNY8Q0y3O2wWfE4HxAHwxcwO8BGaQMuXwmCT6aSrx+EyU2lppOa83FQRuC0zaLZrO12TDw/AHPwmPFN4a8zBAJcHSMzYMax817vjeU93UaLPbcC4tYhxBheD7WVCzHF7fqmm9pbIByBkw6wJ8I05r3mAxIxOFce7DGtcCCGwHyADbqI90ZeYnHxdOU34RPmJjTSJby+1HUZzGv/AEVoxEZQA0Wd1BJ0+CPwRpYpFK4uOux+yFjWsIyjMJNrWN7bquPS6gyo25pu1mCBrf8AmBP86c+nFjz0tHn81pwrGvY9hOXMILgDvzvoDB/lVSpsFg+HZqDXNpHLUFnzmHiGzAZbv+AjwPAbOF4IAaS1whwM5iNdAVm7O4kFrqL3Ob3byRMCzpBYQSCYde3NdFrYM52EAggnMIbIzCxIB25/NWn2RW4LWMCPIkaxfYReQL/shEOBeJhyEZYc43lx8URqIst7sr796AW6OBuREwRYE6C3VMpkhga17HO2LjcGBJveNPdB6eYf2Tql0Myg5tfEeZvbkDyTD2crX8BMbgiPS67mIwpMAVWtjUtPinebxv8ANVisLV0ZVAABHxtFiCCRP1r79DstePmyw9Ms+LHP28i+nB1VAJfHarsP4qvizkw5sOBMSQXAwDr+AuOe1FON13znw1N15+XHlLZp3XVIEmwF1kqcapNEmo2JjXfryXF4l2nhn6IjMf2hz5dV5QuMzBvzvMnyWfJ/yZP9fKsePft9C+nsP+/p/wC4KL5/kPL+v3KLn/7d+L6I/TeP7S0KbS4uDiIhjSC90zlAHIwb6LwuP4o/EO7yoXSHtytA8LWgtJABOslt9TG1gMXDsAyi1jA6T4t5Eta1wLnak5nAyNC22ltlGqAzvXNJgFxaMoJlvwi8CSPxZc/iO/zTcTig05rGBPi1ccuh6X25rgipXqAZjDnFlmeI+KZ2gWgWA0PK9VqteoAXNDZy2JOpjLDZteBrz5LscJxraVPKGZi0gPc6CWn+C9xp8/WpNJt218DbVY536N2UiI8QsNrm+m86ldTG4fOwODSyHHMAdgAZPO4VYTFGpmLWAhjWkAsuSQZANzGlxcyUFNpq5fC0ZhYaW523vqNipVFsDg3Lme8gjTQfDOUxzMeWisUqneHMTkzN0kgCwB01QZDRMAFwsLguyi7Qbn1vyHJOoUcwcQ0eEkRcaRFheYv6phKmCq94Q15FMEauE2dqABMQR7o6tbK7IXOLrhusEmfigacoSW4VzhDm2HUk3kAg+q5Da735hTpwS2DBJ0DdJ+GcsmNSSd0hXoKAqOYwisQSYcAANdAA5vPed1mx9SPDWq52mAGuaww6JbYa3jYWKqhRqsYCWh+Y/VL4a0w4QQLN0t0hPpYXMXOcxmUmxg+oHLRAfPe2+JL20alwCXASIADmzBtGw+S1diO0OUNovJyw5hi5g2bIOgAj5ru9qsFRfhqrgKctY8tENPiDY+GbQTaNF4Hs7Vp/lA7x2Rr2k5heCCdvJ3yVT1UXxdvo+Lwu1xGYGxgXJuN5KxUmgSN7zMaW9dV031g9jHNMgtggyXFzRBmNfh+a5xF+Z12O+/y9isK2iqjxAIjlB28hshZVy6HzkHkfsK0VWGM3O+kHTcnzWY076Xi821tP45ogqq9dtHEsqO/VuIzyJnSXTfQ5H+a9LiGC9RzwAG/E6nTzZQSbHfb3XEbhmVG/pRYSR1AiQQObZP8AIF1sNiGvDRTa1zQe7k5pDgND6Re3zWif0VfGOpve0CzGZgSGtHKCY8MnTXVVQZWqMD4a2WWgNcSTDrBwbawteD86PBRN2UrlrrSTaLQW6HLoI35rUMOXXDhJgtEuDdzIgzFwfRBs1JrmBxLJfLRZrMpJNoImdFhBdUeZpg5RmpDI0SYcHAz4c3Qg/ILfiqDmhsZyDIkOe05ifrRPoddUDcKXsAcwyWRnc54cY0kmDN7nqmRdXBuFFpqU2wwMIa1jSW3adZ2k26LynarhJxVA4imG56ejGtjMIEiRbNoY3heyPDWlhblAzfELkN8MS06bD3VYLC1KbnAhzgObnFpAsbQIgbdCgrNvz7VrwdS38c9vZLxuIdALTryjmvvGL7KYV9Qzg8Mcwc5z3U5dnN/h3uSSZXxztlwR2Ervplssd46ZB8OQmwnmDII6dU5jNxhcOl5r8pfzPuohyj+L2/uot9RL7a2tTaHZnWo53OEObMAAZS4Q4S2JErnYjjYqFrG/E4zDc5i0ZZLRaY/2p+KYKjSGBwk5XEtcQS0nkNZCbgeFPbUa5xb9aAWkzJtab7n2XPjZ+ui7/HV4fw936N5YD8RObK4gDwggG+w1nQ810jUYXQ9gzzAJp+hk25f0WRtJoI8ZJbmMhsG8HZ2oIHktp4sNS4wBl+FsaawXWM9UXLapHOr8crNOSA29yGidSbdPuRv4xXaxr4EFxDfCbjfN5o8bj8I92ZzCXbna3k5KxHGsNk7vJUDYAs2dDNjP4gJdULyGh2iiJay8Ce7kwB/da+I8fDRmpWExdoB0IOnmFzHccwsECjUdJDjLDIcNweslVhuO4cNyuoVHtkkeG8k76A6N5abyl1YkcztLWIuWmZ+qDodekR7TzTsHx6oYGZoGjgKLYcTYmbEHX3WR3GMMZy4SownQgNMA6wHWA190h+Po7Ua2skywkm8b/ajrxG66Le0TgTEkC5AEW0uAfttKj+LiocgzuloF22BJB1NyInfqsLeN0mkltB5DhDpNJtpmwF+V7aBNr9rhHhwx3j9I0AWIEAE6D7UdeI2rF4Nglrqb2y3KbtDZ0/a6AbdJXz3EUm0MWWtBDadWASZIYYBvv4SvZVeOGpYsfpEZgRGoEaFef4hwGpWe57MsuglrjF4AMHQ6bwnjnjsr5j3uCr+BzGuMDxA7QIaZ5aNSO/zC5g7azPTYWU4A5owrKdXM2rkdTeGgOn6odmBg2AV1qZDvC0uHm0AEf15+6jL20x9HUnSI5ab2CRVMazpuZJ8/mphmkEyyxGtueuia9hJlo2Gub8DdSpKNciIvJGttD8PkdD0KTQo5axDZ8QDmkAQ0xLTeNWEyDuFsw+GjUiYOhiL72RYdovmJFyNiC2zveSfQK5U2N1PElgJcKhNniDTAhwjw6kgRKPC13ESGVRLjqaYJsb9BI+S4uIxdS36GS0+Emq0kDSxyyN/dHU43iNe4OgFqnLoG9PmjqhO42tUbIIfGszSHTXYnSFgqcUqtBltSBFyKRAmTAd5RqOa5x7T1gRloO5GXiD8kL+1lSIdhi4TvfeeSOqDbp1OKGm1vheZuPDTMAgObN9dTNtVlq9qaucNDi0Fw1ZTs1wEAkHrrZcir2tfnJNEjSBtIGoGmiGn2yAt3Lo3A0PQ+HTf0R3MU3J2/p4Oc2m4OL3ERLWGZkaRpO65/FuG08QxlLEYfO1suaWPDC0EQR4dJPiieXRZ8R21pve178OZbEXFouLFt9VKnb0GYpuF/2iABrEcpR3MfpbjN/wCnuA/c/wD2z/zUTPz8/wDGfdWn3Z9L/Fif2qqnUU/9n90n6ffu1noCPtXJg81BK8/uZfWHXl9dQ8fqbBg/l+5EO0VTdrD6EfauUQrlLuZfR15fXT+nnfu2ex+9V9OO/YZ8z9q5pKifdyPuZN30wdmM9j9hRDjjtqbB6H71z0Puju5fR15OkeNu/d056sJPuTZLfxYn/LZ7H71hyq8qXcyHXk1nijogNY3yYJ91TOKVAfin/UJ/uskeSKEuvIuqtf0xU/hHk305ojx6t9XKCN4v81hVZU+5kOqth45iP2h1s37lf05iJnvCDzApz/8AlY5UlHcyHVXQ/OPFb1n3sf1f/BW3tHiBbvHbfu/+C50qsyfdyPqv11Xdqq+mY/8AwB9CACFZ7XV4Pjg84pn5ZVypVSju5H15N7e1OJme9PqGkey1jthWgZm03HmWgesBcUwqzfi6JyZCZ5fXcHbGp+w21rEj7FH9sahnwjl8R+5cOyqeqfdzPry+uw7tO4mcp/8Acd1+8+/kms7Wu/dz/qcXfYuFbmqJ6p93P6XXk7351uP+Sz3P3KvzpcCf0FL2krhH8XVSl3Mj7mTs/nV/4aPsVFxJVo7mX0u5kNWEKu34KzZoVd0Bd+JCqT1+SAPN+Lq8xQBWloaHmUJKXKIO80aMYUJS86mZGgYHKSgzKZkAUqpVSqTCyoqVFM1kqpVFw5qs3VIlgK5VZlMyAuVQCqVWZAGSgJVyhJQElWhznkVCUwueagcl+yog9PmgGz+LKJV+aiA0I3KKKKKEq2qKJwhBR2hUUVRRRQuUUVEFMCtRICKtn4+aiig4I/agaoolCUVTVFFQC7VW77FFEBWygUUTFQoSooiioEQ3UUSgWFCrUVAs6KnKKJHFKKKIN//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sp>
        <p:nvSpPr>
          <p:cNvPr id="1032" name="AutoShape 8" descr="data:image/jpeg;base64,/9j/4AAQSkZJRgABAQAAAQABAAD/2wCEAAkGBhISEBQSEhIUFBQVFRUUFRcVFBUUFRUUFRQVFBQUFRQXHCYeFxkkGRQVHy8gIycpLCwsFR4xNTAqNSYrLCkBCQoKDgwOFA8PGCkcHBwsLCkpKSwsLCwpKSwsLCwpKSwsKSwsKSksKSksLCwpKSkpLCkpLCwpLCwpKSwsLCwpLP/AABEIAOEA4QMBIgACEQEDEQH/xAAcAAACAwEBAQEAAAAAAAAAAAACAwABBAUGBwj/xABDEAABAwIEAwYCBQoGAQUAAAABAAIRAyEEEjFBBVFhBhMicYGRMqEVQsHR8BQWIzNSU2KCseEHQ3KS0vFjF5OipLL/xAAZAQADAQEBAAAAAAAAAAAAAAAAAQIDBAX/xAAkEQEBAAIBBQEBAAIDAAAAAAAAAQIRAxITITFRQWEiMgQUof/aAAwDAQACEQMRAD8A+lYZ4jVBXgmVj7yFf5RZdukbbAALqSsYrI2uJS0GnPZLL0JVEICi9CaiGoUlxTJo71TvlnDlYcgbaBVVuqJDXKnvSGzDVS3VEkvSy9PRbPL0BclCoqL0FsbikverLkqo5BI6okvehe5IfUVSFaN1VKc9Lc9AXqtJ2ZKGUIepKZGNReiW16Iv8kjA8pbmInOVSmReRRGonsnrHlKJSxWVOrBZtdtdISFopv2WFlYQqGKS0rbqZkivWAskMxKzV33S0Lke+vKWayzShLky21d4q7xYzVU71PRbbe+VOqrH3ynepaLbVnQOckd4pnRo9rL1edKc5DnTIb6qU6sgqOSsyNFsZqpTqiU9yWXq9I2a4oCg7xTMgbEqlDmV5kBeZWHISVRKCMLkGZVmQkoA+8US5VoDvyqJW8YQKOwKTRgDkJK2nBJVTDQgiW1FedDlVFAQ1FYfKW5LJKNSl6aC1CWJIeUbaiXTfw+r6otQpjnpZaltXj8WHKw9BlhC56ZDLkJelGohL09J2NzkDihzqi5Gi2pxSi1EVUJlQlqGE0BXkVJIVBy05EDqKRlZlJVmmgIQS5UlAoEDY5UQKIPb6L3CW/DGbFNJQFxWbZnNA7nyhV+S9FpJUzJ7JjdhG8lG4do2C1FLgBMmarhmRdYzh27z7FdUAdERA5IDiPoNnceiF+FGxXVrGmNRHos8s2BT2TnARsmBw5LW/IkvaNiilpXctKW/DclMxCs1Fncfi5l+VkrUISXkrc9x5JRokqpkVm2Ekqsy01KMJKraLEbBTBTQg9EYeEbNXdqZVfehTMkFZVIULlWZBBc1Z3sWklKcnBWZzUBC0uCW5qaSFEzIrQH0MqsqivP0WbYKpWXKnORNirsqLQqBREphQpeqjqPS6U7FsBFpPOE/vJup8n4Yn4Bzjd0eWqr6M5ucfVbwUUI2NOe7BNH/AGsGNaB8PyXbeBvHqluoDWEdQ04TcG8iU3C0QDddOoYWWQNk+otGBgV92OSQ7E+aRUxZSvkejazBy+SyVMO3kgdiDzQFxKPMG5S30gEshE8JZVSlYotVFUXKsypCEKlMyqUEIuQF6hcgJQSnvQZkZQOamEzKIMqtBPeZiqMrtN4RO8fNc3E4V7DBb5EXCyx5Jk3ywsZw0osqgJRgq6mKDCmBigqBEHhRaqKFHorFKOiIVQpnCnyrwoNWTivFqWGpmrWeGNFurjs1o3PT7FszhfKv8T8G5+Na6o+KQotyjNvmcHADaSB5qMsumbVjN1q4d2zq47iFNrWltBpeG05EFxY4B1R25voLCfVdzE8IxJfPePyOeYAqmRedbAQAV4XspxGMVSbTpkgOsGBoMwYJLjlHqvc06lZxzOZUgOBaMzHAFptcPB5grg5M7vbs48ZoVbBYto8NwBu9oLiNd7nRJH5WIAILnG/wnLDSGiztHEEzZPxvEcQHC1TJABg0gZ6eKDaE2ljiHZsjwSIJyNPw/DcOg7891HXfqumfGOkzFyO8pExmMtAB3tAJAgEC/LmlufiSAO6IdOuVxtJBIaBeLLW7tDiG1DLXFu80nW84afxKdhe0Bc8960AC+YNrCCYF/BppdPu5T1f/AEu3jfcZRoPJUHI6puYvdBC9eenmZextugqU1BZHmSs/YJl+VkcEBWl9NKdT6Jyiwkqkwt6KsipGiiVSYaaAsTIJcqJVliEt6oCSrVQOqiCfYKePZGp9ihxNWkQXOeQDreP+kvDULHM0eyN1JhsWmBzXn+NvR1XBxNOiP1bnH+kJLW25ruY7hstluaRoJ+ULjDVdPHluObkmq24LhZdDiRB910q3D2EXF/mtGHAa0eSNrZMrny5La6McJI81jcOWOjbZZ85XqsRQB2HJcnGYWmxrnOIa0CS4mA0DcrXHmmvLLLiv45ecr5v264PiMTi3GnD2sZTAAcBk1zA7Akyf5hovVYrjT6hii0htwD9d8CZDTdrfSfJc/s/wio11SrVbDnyQKkAwYIMH/ToNJWXNzSzWLTi4rPNcrsn2YxNJ4qVKQpgHNOZn1M0aOOtvdeup8Wc7MzwWs7ofTSem6TjKbAyqyWklogTLmTOUAQIF+fsuT2aa8uJe0glji4ObD87LmQbyb+64sv8ALy65/j4jbxTNUw9SiY8bHtmZguYWz1+LZeQ/wxwFbDHECpTcASzLmBbmy5/hnVe2EQYaQN7H7uiyPaBB30+6Osj5rPepZ9aa3ZXUGIza0wddD8lGVGnRuUnS+wif6LM0AN9jG/TruVz+ONexoqUnFpYZI0GUmDsN8tv4ilMZRcrHSGGvBThQCZhKgqsY4OIkZ5zC0gwCLm2hHToqe6PqumLyDrvB3Xp8fN13VefycXTNwp1IJJphXUBNyCFndTOq6o56dmAVPIWZwPNW1xRcdp3pHhBIWhrZSqtNTMvyr1ubhcq3QllCStECyhCWICDsUl4PMppPyK1jvzKiNFt9oDSj7vqgFQIg9eXt6asRUytO5j5rzUHP4omZM6LtYkOJ80OH4aNTc7rbDOYysc8blYZTLiLf2WlpgXQsbCXjcYykxz6jg1rRJJ0H3nosrWumfG8UY1pcXQGiSTYAea8BxrjjsU8D4aDTIaZBeRfM8CfRu0zroHHOPOxVUNgtpCSxkiSQDDnx9bp9XzXHq4wvcGhoa2TAA8RaBYkDSba89lFy34ip481q4QypWqVKhzOAszKcgaJtF9YAv7LpV+H1yZkkRJOcmBMe+8dFpwr6ndghwvMg5cwgAaGJ5I8Hi61QzLA0C4IEkHS1tuvNZ1pGWhh6xzAkzkA+KbGcu9kjsljJxWLouddrxUgwSZADvjk8rTbNZdUvrEvGVmUDUhtyJnzEry3GMZUo8QoOAYHOZk0AacxhuYi+pbryRBXosWzJLYPhkDWDbkOixvcC3Sw5jr63TOJYh4Yyo8AEjKZBMmxBDiL2Maayuf8Alh5iDFo5D8BZWNJWqhiA0zlJ1sD8/dMpxUble0iQZkWg69M0EnT6oKyl5LbeenlKWyuW6RYcp33/AKeiIK28D72k44aqDlFxDQQQ7cOynw5pHQvT+LOdrFsxaCLGRlOgAmx+S5NbCvNVtam4AuAaWl2V0gQ4CbEQBbnKfT4rUcJJM6+KDJiZiOkLX+sv428PxzxiMlQCHBwgaB/xiLnUZt+S6FZoXCpcTaAS5jXOEFpADYJ0tl6BLPGqn7M7k6WkdOUrp4uSTxWHJhv07L2t5JJotQflEwRobjyKW5y7XIZl6KjdJNU80PfFFx2nevSVWLM9aS9IqOCJ49qtmRDnoC5E6qlOqhWyopUSu8UTD7BSBVVsTlUOJaBa/qsNWu11y35rzJ5elTvy4HdAMadislRrD8KRisa2i0ueYb8yToANyeSvUTutuO4sGMLqjwAIvG+gAjUnkvJYzGvxjs1QltNl6bOv7To+v620G5I4k1MT+kqEMaP1bNYBGp/iPP2trzsbjqdMua0hzjYAQecAg6DXUjTdYZZb8RtMdeawOxrTVa1kFs5ZgRO5aTc8h5yvX0cGxlMOp02TB0kOgkgne/nosfCeE0KTRUeHTlgF2QibCWjQHw7LoM4gzNla5wdcA5RpJtM9NdPkpv8ADn9c+jxF5Ipho8LoLpt/P4bCBy3Vs4kcz4YI8WhIHhMS3w/iE416TpqAF0OvInQyRZ2zR/RPocTY5uVrzDRcZDGXeZKRlji0see7d4IzeI3BIvpyO32LyvastfSNXJlqMc0McXzlkgOge2vovXflbaTozAEx/lzcjSWn+u0Lm8awDMTQcMxAcAWllMmSwh29rxqRvZEFavyx2JwbajQSX0w/YAEDxBu5Blw1+rouA0be97ct9/uV/wCHnGwcP3BBLmudADTBY4SQXaCC5wg81sxtPITuZLbhuUb6EeSnL2eJDXSLTa1ztpskQfXQdL6Qn0xfLy8t7mYKW9p9fu1WcVWzA0s3gzkODpa5rocNZEtvBAI01cEGIpinVhx8JAIdBzG8XIIvIMmPRJwWKfTcCDuJ0206i67XH306vdl0NfZwaTGYEHwhxBAO3nC0iHH72ncnLAt8Lhm5g+L79k+kKDqRmzswIEOImLeIyQDOkJzGUw0kd26GucYqAkh1iy7bm8oK9GmaWZrh4vqgjONfiBI8/VUVSrWoMGVj3EiIblcLGD8RHVZGYnM2dJ69fuW1rqRa1xABALJIYZ8OWbm0W9gl/RTABkeLx8Rb1l05rC3zXTxc2rrL05+Ti3NxnLiqzJRqgWJE8puqNULuxymXmOLKWeKaaiCx3SjVHNAag5qtbSOq0LO4BNJCW+mlPCt7Lsop3SipOn0fEsqE2Avy5eiSGOFnD+q9JF+iw8T4hToMNSppoALuc7ZrRuV5U5v49PtuHjce2mzM7Qa8ydgBzXAql1fNUqkgCzGXgCL35m3nppqWMxtStWD3gB4PgpXDWNseVzlOvONNBK+PyUKt5c0kDQxqAb9bKM+TfhWOGlYzFlrHzAMRleRckEf3uIiw1XO4N2fDcpc5oi8Tecu5j1usHCeCVqmRzg55lr8zrgGCScgmLnkNuq9LWwlQNf8AphIBa6Sc0iCWmdLfYj/U/bU2kGEiWmxOXvdzvBb1nXWUbMT9eGElsEF7c2ugcBrdZqrQ2i1r8xeGhrspLhF7h0eIlZ6k1MuQWAgkzq0HWw1hQp0sM8NmzBLib1QRJi9hcSDrzKe7ESMoZTuJIDw0yREOGXTVY6jDla+AyDOXKXZgYsJHQ+iy1sLUzWa05bCbfEILoGvOLfJA230jmb4mMAJn9Y0HNfxXFteaTja9TKAwBmwhweNY8Q0y3O2wWfE4HxAHwxcwO8BGaQMuXwmCT6aSrx+EyU2lppOa83FQRuC0zaLZrO12TDw/AHPwmPFN4a8zBAJcHSMzYMax817vjeU93UaLPbcC4tYhxBheD7WVCzHF7fqmm9pbIByBkw6wJ8I05r3mAxIxOFce7DGtcCCGwHyADbqI90ZeYnHxdOU34RPmJjTSJby+1HUZzGv/AEVoxEZQA0Wd1BJ0+CPwRpYpFK4uOux+yFjWsIyjMJNrWN7bquPS6gyo25pu1mCBrf8AmBP86c+nFjz0tHn81pwrGvY9hOXMILgDvzvoDB/lVSpsFg+HZqDXNpHLUFnzmHiGzAZbv+AjwPAbOF4IAaS1whwM5iNdAVm7O4kFrqL3Ob3byRMCzpBYQSCYde3NdFrYM52EAggnMIbIzCxIB25/NWn2RW4LWMCPIkaxfYReQL/shEOBeJhyEZYc43lx8URqIst7sr796AW6OBuREwRYE6C3VMpkhga17HO2LjcGBJveNPdB6eYf2Tql0Myg5tfEeZvbkDyTD2crX8BMbgiPS67mIwpMAVWtjUtPinebxv8ANVisLV0ZVAABHxtFiCCRP1r79DstePmyw9Ms+LHP28i+nB1VAJfHarsP4qvizkw5sOBMSQXAwDr+AuOe1FON13znw1N15+XHlLZp3XVIEmwF1kqcapNEmo2JjXfryXF4l2nhn6IjMf2hz5dV5QuMzBvzvMnyWfJ/yZP9fKsePft9C+nsP+/p/wC4KL5/kPL+v3KLn/7d+L6I/TeP7S0KbS4uDiIhjSC90zlAHIwb6LwuP4o/EO7yoXSHtytA8LWgtJABOslt9TG1gMXDsAyi1jA6T4t5Eta1wLnak5nAyNC22ltlGqAzvXNJgFxaMoJlvwi8CSPxZc/iO/zTcTig05rGBPi1ccuh6X25rgipXqAZjDnFlmeI+KZ2gWgWA0PK9VqteoAXNDZy2JOpjLDZteBrz5LscJxraVPKGZi0gPc6CWn+C9xp8/WpNJt218DbVY536N2UiI8QsNrm+m86ldTG4fOwODSyHHMAdgAZPO4VYTFGpmLWAhjWkAsuSQZANzGlxcyUFNpq5fC0ZhYaW523vqNipVFsDg3Lme8gjTQfDOUxzMeWisUqneHMTkzN0kgCwB01QZDRMAFwsLguyi7Qbn1vyHJOoUcwcQ0eEkRcaRFheYv6phKmCq94Q15FMEauE2dqABMQR7o6tbK7IXOLrhusEmfigacoSW4VzhDm2HUk3kAg+q5Da735hTpwS2DBJ0DdJ+GcsmNSSd0hXoKAqOYwisQSYcAANdAA5vPed1mx9SPDWq52mAGuaww6JbYa3jYWKqhRqsYCWh+Y/VL4a0w4QQLN0t0hPpYXMXOcxmUmxg+oHLRAfPe2+JL20alwCXASIADmzBtGw+S1diO0OUNovJyw5hi5g2bIOgAj5ru9qsFRfhqrgKctY8tENPiDY+GbQTaNF4Hs7Vp/lA7x2Rr2k5heCCdvJ3yVT1UXxdvo+Lwu1xGYGxgXJuN5KxUmgSN7zMaW9dV031g9jHNMgtggyXFzRBmNfh+a5xF+Z12O+/y9isK2iqjxAIjlB28hshZVy6HzkHkfsK0VWGM3O+kHTcnzWY076Xi821tP45ogqq9dtHEsqO/VuIzyJnSXTfQ5H+a9LiGC9RzwAG/E6nTzZQSbHfb3XEbhmVG/pRYSR1AiQQObZP8AIF1sNiGvDRTa1zQe7k5pDgND6Re3zWif0VfGOpve0CzGZgSGtHKCY8MnTXVVQZWqMD4a2WWgNcSTDrBwbawteD86PBRN2UrlrrSTaLQW6HLoI35rUMOXXDhJgtEuDdzIgzFwfRBs1JrmBxLJfLRZrMpJNoImdFhBdUeZpg5RmpDI0SYcHAz4c3Qg/ILfiqDmhsZyDIkOe05ifrRPoddUDcKXsAcwyWRnc54cY0kmDN7nqmRdXBuFFpqU2wwMIa1jSW3adZ2k26LynarhJxVA4imG56ejGtjMIEiRbNoY3heyPDWlhblAzfELkN8MS06bD3VYLC1KbnAhzgObnFpAsbQIgbdCgrNvz7VrwdS38c9vZLxuIdALTryjmvvGL7KYV9Qzg8Mcwc5z3U5dnN/h3uSSZXxztlwR2Ervplssd46ZB8OQmwnmDII6dU5jNxhcOl5r8pfzPuohyj+L2/uot9RL7a2tTaHZnWo53OEObMAAZS4Q4S2JErnYjjYqFrG/E4zDc5i0ZZLRaY/2p+KYKjSGBwk5XEtcQS0nkNZCbgeFPbUa5xb9aAWkzJtab7n2XPjZ+ui7/HV4fw936N5YD8RObK4gDwggG+w1nQ810jUYXQ9gzzAJp+hk25f0WRtJoI8ZJbmMhsG8HZ2oIHktp4sNS4wBl+FsaawXWM9UXLapHOr8crNOSA29yGidSbdPuRv4xXaxr4EFxDfCbjfN5o8bj8I92ZzCXbna3k5KxHGsNk7vJUDYAs2dDNjP4gJdULyGh2iiJay8Ce7kwB/da+I8fDRmpWExdoB0IOnmFzHccwsECjUdJDjLDIcNweslVhuO4cNyuoVHtkkeG8k76A6N5abyl1YkcztLWIuWmZ+qDodekR7TzTsHx6oYGZoGjgKLYcTYmbEHX3WR3GMMZy4SownQgNMA6wHWA190h+Po7Ua2skywkm8b/ajrxG66Le0TgTEkC5AEW0uAfttKj+LiocgzuloF22BJB1NyInfqsLeN0mkltB5DhDpNJtpmwF+V7aBNr9rhHhwx3j9I0AWIEAE6D7UdeI2rF4Nglrqb2y3KbtDZ0/a6AbdJXz3EUm0MWWtBDadWASZIYYBvv4SvZVeOGpYsfpEZgRGoEaFef4hwGpWe57MsuglrjF4AMHQ6bwnjnjsr5j3uCr+BzGuMDxA7QIaZ5aNSO/zC5g7azPTYWU4A5owrKdXM2rkdTeGgOn6odmBg2AV1qZDvC0uHm0AEf15+6jL20x9HUnSI5ab2CRVMazpuZJ8/mphmkEyyxGtueuia9hJlo2Gub8DdSpKNciIvJGttD8PkdD0KTQo5axDZ8QDmkAQ0xLTeNWEyDuFsw+GjUiYOhiL72RYdovmJFyNiC2zveSfQK5U2N1PElgJcKhNniDTAhwjw6kgRKPC13ESGVRLjqaYJsb9BI+S4uIxdS36GS0+Emq0kDSxyyN/dHU43iNe4OgFqnLoG9PmjqhO42tUbIIfGszSHTXYnSFgqcUqtBltSBFyKRAmTAd5RqOa5x7T1gRloO5GXiD8kL+1lSIdhi4TvfeeSOqDbp1OKGm1vheZuPDTMAgObN9dTNtVlq9qaucNDi0Fw1ZTs1wEAkHrrZcir2tfnJNEjSBtIGoGmiGn2yAt3Lo3A0PQ+HTf0R3MU3J2/p4Oc2m4OL3ERLWGZkaRpO65/FuG08QxlLEYfO1suaWPDC0EQR4dJPiieXRZ8R21pve178OZbEXFouLFt9VKnb0GYpuF/2iABrEcpR3MfpbjN/wCnuA/c/wD2z/zUTPz8/wDGfdWn3Z9L/Fif2qqnUU/9n90n6ffu1noCPtXJg81BK8/uZfWHXl9dQ8fqbBg/l+5EO0VTdrD6EfauUQrlLuZfR15fXT+nnfu2ex+9V9OO/YZ8z9q5pKifdyPuZN30wdmM9j9hRDjjtqbB6H71z0Puju5fR15OkeNu/d056sJPuTZLfxYn/LZ7H71hyq8qXcyHXk1nijogNY3yYJ91TOKVAfin/UJ/uskeSKEuvIuqtf0xU/hHk305ojx6t9XKCN4v81hVZU+5kOqth45iP2h1s37lf05iJnvCDzApz/8AlY5UlHcyHVXQ/OPFb1n3sf1f/BW3tHiBbvHbfu/+C50qsyfdyPqv11Xdqq+mY/8AwB9CACFZ7XV4Pjg84pn5ZVypVSju5H15N7e1OJme9PqGkey1jthWgZm03HmWgesBcUwqzfi6JyZCZ5fXcHbGp+w21rEj7FH9sahnwjl8R+5cOyqeqfdzPry+uw7tO4mcp/8Acd1+8+/kms7Wu/dz/qcXfYuFbmqJ6p93P6XXk7351uP+Sz3P3KvzpcCf0FL2krhH8XVSl3Mj7mTs/nV/4aPsVFxJVo7mX0u5kNWEKu34KzZoVd0Bd+JCqT1+SAPN+Lq8xQBWloaHmUJKXKIO80aMYUJS86mZGgYHKSgzKZkAUqpVSqTCyoqVFM1kqpVFw5qs3VIlgK5VZlMyAuVQCqVWZAGSgJVyhJQElWhznkVCUwueagcl+yog9PmgGz+LKJV+aiA0I3KKKKKEq2qKJwhBR2hUUVRRRQuUUVEFMCtRICKtn4+aiig4I/agaoolCUVTVFFQC7VW77FFEBWygUUTFQoSooiioEQ3UUSgWFCrUVAs6KnKKJHFKKKIN//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CL"/>
          </a:p>
        </p:txBody>
      </p:sp>
      <p:pic>
        <p:nvPicPr>
          <p:cNvPr id="9" name="8 Imagen" descr="images (6).jpg"/>
          <p:cNvPicPr>
            <a:picLocks noChangeAspect="1"/>
          </p:cNvPicPr>
          <p:nvPr/>
        </p:nvPicPr>
        <p:blipFill>
          <a:blip r:embed="rId3" cstate="print"/>
          <a:stretch>
            <a:fillRect/>
          </a:stretch>
        </p:blipFill>
        <p:spPr>
          <a:xfrm rot="20013585">
            <a:off x="607641" y="1787105"/>
            <a:ext cx="1882763" cy="2208430"/>
          </a:xfrm>
          <a:prstGeom prst="rect">
            <a:avLst/>
          </a:prstGeom>
        </p:spPr>
      </p:pic>
      <p:pic>
        <p:nvPicPr>
          <p:cNvPr id="10" name="9 Imagen" descr="descarga (11).jpg"/>
          <p:cNvPicPr>
            <a:picLocks noChangeAspect="1"/>
          </p:cNvPicPr>
          <p:nvPr/>
        </p:nvPicPr>
        <p:blipFill>
          <a:blip r:embed="rId4" cstate="print"/>
          <a:stretch>
            <a:fillRect/>
          </a:stretch>
        </p:blipFill>
        <p:spPr>
          <a:xfrm>
            <a:off x="2858451" y="1700808"/>
            <a:ext cx="4248473" cy="3198658"/>
          </a:xfrm>
          <a:prstGeom prst="rect">
            <a:avLst/>
          </a:prstGeom>
        </p:spPr>
      </p:pic>
      <p:pic>
        <p:nvPicPr>
          <p:cNvPr id="2050" name="Picture 2" descr="http://4.bp.blogspot.com/_yviRrRoBkLM/SeJvd3iUaEI/AAAAAAAAAGA/cWR18Qs6yfY/s400/agricultura%2520maya%2520copan.jpg">
            <a:hlinkClick r:id="rId5"/>
          </p:cNvPr>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rot="1233402">
            <a:off x="6941573" y="4442756"/>
            <a:ext cx="1685645" cy="1908151"/>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http://blogs.ua.es/losmayas/files/2012/01/images.jpeg">
            <a:hlinkClick r:id="rId7"/>
          </p:cNvPr>
          <p:cNvPicPr>
            <a:picLocks noChangeAspect="1" noChangeArrowheads="1"/>
          </p:cNvPicPr>
          <p:nvPr/>
        </p:nvPicPr>
        <p:blipFill>
          <a:blip r:embed="rId8">
            <a:extLst>
              <a:ext uri="{28A0092B-C50C-407E-A947-70E740481C1C}">
                <a14:useLocalDpi xmlns="" xmlns:a14="http://schemas.microsoft.com/office/drawing/2010/main" val="0"/>
              </a:ext>
            </a:extLst>
          </a:blip>
          <a:srcRect/>
          <a:stretch>
            <a:fillRect/>
          </a:stretch>
        </p:blipFill>
        <p:spPr bwMode="auto">
          <a:xfrm>
            <a:off x="460375" y="4630457"/>
            <a:ext cx="2533650" cy="1809751"/>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CL" dirty="0" smtClean="0"/>
              <a:t>https://www.google.cl/</a:t>
            </a:r>
            <a:endParaRPr lang="es-CL" dirty="0"/>
          </a:p>
        </p:txBody>
      </p:sp>
      <p:sp>
        <p:nvSpPr>
          <p:cNvPr id="3" name="2 Título"/>
          <p:cNvSpPr>
            <a:spLocks noGrp="1"/>
          </p:cNvSpPr>
          <p:nvPr>
            <p:ph type="title"/>
          </p:nvPr>
        </p:nvSpPr>
        <p:spPr/>
        <p:txBody>
          <a:bodyPr/>
          <a:lstStyle/>
          <a:p>
            <a:r>
              <a:rPr lang="es-MX" dirty="0"/>
              <a:t>B</a:t>
            </a:r>
            <a:r>
              <a:rPr lang="es-MX" dirty="0" smtClean="0"/>
              <a:t>ibliografía</a:t>
            </a: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solidFill>
            <a:srgbClr val="FFFF00"/>
          </a:solidFill>
        </p:spPr>
        <p:txBody>
          <a:bodyPr/>
          <a:lstStyle/>
          <a:p>
            <a:r>
              <a:rPr lang="es-MX" dirty="0" smtClean="0">
                <a:solidFill>
                  <a:srgbClr val="00B050"/>
                </a:solidFill>
              </a:rPr>
              <a:t>¡</a:t>
            </a:r>
            <a:r>
              <a:rPr lang="es-MX" sz="6000" dirty="0" smtClean="0">
                <a:solidFill>
                  <a:srgbClr val="00B050"/>
                </a:solidFill>
              </a:rPr>
              <a:t>Gracias por su atención!</a:t>
            </a:r>
            <a:endParaRPr lang="es-CL" sz="6000" dirty="0">
              <a:solidFill>
                <a:srgbClr val="00B050"/>
              </a:solidFill>
            </a:endParaRPr>
          </a:p>
        </p:txBody>
      </p:sp>
      <p:pic>
        <p:nvPicPr>
          <p:cNvPr id="6" name="5 Marcador de contenido" descr="images (7).jpg"/>
          <p:cNvPicPr>
            <a:picLocks noGrp="1" noChangeAspect="1"/>
          </p:cNvPicPr>
          <p:nvPr>
            <p:ph idx="1"/>
          </p:nvPr>
        </p:nvPicPr>
        <p:blipFill>
          <a:blip r:embed="rId2" cstate="print"/>
          <a:stretch>
            <a:fillRect/>
          </a:stretch>
        </p:blipFill>
        <p:spPr>
          <a:xfrm>
            <a:off x="2411760" y="1916832"/>
            <a:ext cx="4464496" cy="4275029"/>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491</TotalTime>
  <Words>204</Words>
  <Application>Microsoft Office PowerPoint</Application>
  <PresentationFormat>Presentación en pantalla (4:3)</PresentationFormat>
  <Paragraphs>13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Papel</vt:lpstr>
      <vt:lpstr>  En que se basaba su economía:</vt:lpstr>
      <vt:lpstr>Técnicas usadas en la Agricultura:</vt:lpstr>
      <vt:lpstr>El comercio de los Mayas</vt:lpstr>
      <vt:lpstr>Algunas imágenes:</vt:lpstr>
      <vt:lpstr>Bibliografía</vt:lpstr>
      <vt:lpstr>¡Gracias por su atención!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maya</dc:title>
  <dc:creator>josefa</dc:creator>
  <cp:lastModifiedBy>isabel</cp:lastModifiedBy>
  <cp:revision>35</cp:revision>
  <dcterms:created xsi:type="dcterms:W3CDTF">2013-11-02T20:54:13Z</dcterms:created>
  <dcterms:modified xsi:type="dcterms:W3CDTF">2013-11-10T18:04:23Z</dcterms:modified>
</cp:coreProperties>
</file>