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64" r:id="rId13"/>
    <p:sldId id="265" r:id="rId14"/>
    <p:sldId id="266" r:id="rId15"/>
    <p:sldId id="271" r:id="rId16"/>
    <p:sldId id="272" r:id="rId17"/>
    <p:sldId id="273" r:id="rId18"/>
    <p:sldId id="270" r:id="rId19"/>
    <p:sldId id="267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0FFC-44D0-4CD0-A94A-A8E865A51298}" type="datetimeFigureOut">
              <a:rPr lang="es-ES" smtClean="0"/>
              <a:pPr/>
              <a:t>04/06/2013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63701-20AD-464C-A9E6-1E781DDBEF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Realismo y Naturalismo</a:t>
            </a:r>
            <a:endParaRPr lang="es-E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 descr="http://3.bp.blogspot.com/-VXs-aCTJCmk/T7_o-2N6hgI/AAAAAAAAWMQ/Kub6dIRgyAk/s1600/brymner-las-hermanas-vaughan-pintores-y-pinturas-juan-carlos-bov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4032448" cy="319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http://1.bp.blogspot.com/-oz0ZXg90_7o/TcCR3RIdsZI/AAAAAAAAABg/z_Aj8P1YPkY/s1600/real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16416" cy="6912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s-ES" dirty="0" smtClean="0"/>
              <a:t>PERIODO NATURALISTA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62880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C00000"/>
                </a:solidFill>
              </a:rPr>
              <a:t> </a:t>
            </a:r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DETERMINISMO: </a:t>
            </a:r>
            <a:r>
              <a:rPr lang="es-ES" dirty="0" smtClean="0"/>
              <a:t>la </a:t>
            </a:r>
            <a:r>
              <a:rPr lang="es-ES" dirty="0" smtClean="0"/>
              <a:t>conducta del individuo está determinada por su herencia biológica y por el medio social en que desarrolla su existencia</a:t>
            </a:r>
            <a:r>
              <a:rPr lang="es-ES" dirty="0" smtClean="0"/>
              <a:t>. La libertad </a:t>
            </a:r>
            <a:r>
              <a:rPr lang="es-ES" dirty="0" smtClean="0"/>
              <a:t>no existe, ya que todo está determinado por la herencia psicológica y social.</a:t>
            </a:r>
          </a:p>
          <a:p>
            <a:pPr algn="just"/>
            <a:r>
              <a:rPr lang="es-ES" dirty="0" smtClean="0"/>
              <a:t>·         De ahí que surja un interés por los ambientes más crudos y sórdidos de la realidad. Abundan los personajes miserables: neuróticos, alcohólicos, tarados, violentos, corruptos...</a:t>
            </a:r>
          </a:p>
          <a:p>
            <a:pPr algn="just"/>
            <a:r>
              <a:rPr lang="es-ES" dirty="0" smtClean="0"/>
              <a:t>·         El novelista, lo mismo que el científico o el naturalista, experimenta con sus personajes. Para ello los coloca en situaciones que permitan ver sus reacciones y su comportamiento, influidos siempre por la herencia biológica y las circunstancias sociales.</a:t>
            </a:r>
          </a:p>
          <a:p>
            <a:pPr algn="just"/>
            <a:r>
              <a:rPr lang="es-ES" dirty="0" smtClean="0"/>
              <a:t>·         Las técnicas narrativas realistas se llevan a su extremo: </a:t>
            </a:r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observación, documentación, descripciones minuciosas, reproducción de la lengua oral, etc</a:t>
            </a:r>
            <a:r>
              <a:rPr lang="es-ES" dirty="0" smtClean="0"/>
              <a:t>. El narrador es un cronista que se limita a constatar los hechos sin pretender explicarlos y sin intervenir en la narración.</a:t>
            </a:r>
          </a:p>
          <a:p>
            <a:pPr algn="just"/>
            <a:r>
              <a:rPr lang="es-ES" dirty="0" smtClean="0"/>
              <a:t>·         Los escritores naturalistas pretenden denunciar en sus novelas las injusticias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upapimayer.files.wordpress.com/2008/11/natural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040560" cy="685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pintoresfamosos.cl/obras/siglo19/bastien-le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02"/>
            <a:ext cx="7524328" cy="684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iber-arte.com/movimientos/delacroix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580112" cy="686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avirtu.com/imagenes/cache/37/28/17/7306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184576" cy="6928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a2.www.artehistoria.jcyl.es/v2/jpg/PES0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"/>
            <a:ext cx="53721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intoresfamosos.cl/obras/americanos/anschu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876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http://www.pintoresfamosos.cl/obras/majas/trouille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896544" cy="690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ducadultos.wikispaces.com/file/view/siglo-xix.JPG/33833483/siglo-x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8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http://3.bp.blogspot.com/-gZNFQMiBS10/UXAN6WKgp3I/AAAAAAAAAuQ/EUX_PIpA6mg/s1600/Realismo+y+Naturalismo+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65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http://3.bp.blogspot.com/-tZvqTzeIMco/UXAN51VomfI/AAAAAAAAAuI/kWiP4PP9Jec/s1600/Realismo+y+Naturalismo+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PERIODO REALISTA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30689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Reproducción exacta y completa de la realidad </a:t>
            </a:r>
            <a:r>
              <a:rPr lang="es-ES" dirty="0" smtClean="0"/>
              <a:t>social, desde </a:t>
            </a:r>
            <a:r>
              <a:rPr lang="es-ES" dirty="0" smtClean="0"/>
              <a:t>los más heroicos hasta los más </a:t>
            </a:r>
            <a:r>
              <a:rPr lang="es-ES" dirty="0" smtClean="0"/>
              <a:t>humildes, </a:t>
            </a:r>
            <a:r>
              <a:rPr lang="es-ES" dirty="0" smtClean="0"/>
              <a:t>Para lograr este objetivo el escritor se documenta minuciosamente (mediante lecturas y sobre el terreno) sobre el tema que desea tratar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TETB7xZdTZE/S9DVEIdyWeI/AAAAAAAAABA/068za9O-Cjg/s1600/realismo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47"/>
            <a:ext cx="5400600" cy="685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http://www.kalipedia.com/kalipediamedia/lenguayliteratura/media/200704/18/literaturacastellana/20070418klplyllic_124.Ies.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671" y="332656"/>
            <a:ext cx="9206671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http://2.bp.blogspot.com/-_8rVcuS0Mqg/TfzbY8N_JHI/AAAAAAAAOuI/QYIG_1tSHk4/s1600/Realismo+alta+definicion+20++%25C3%25B3leo+sobre+tela+Giuseppe+Muscio+artista+Itali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6750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http://www.escuelapedia.com/wp-content/uploads/2011/09/real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04448" cy="693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http://www.brasilsensivel.com.br/literatura/realis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6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48</Words>
  <Application>Microsoft Office PowerPoint</Application>
  <PresentationFormat>Presentación en pantalla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Realismo y Naturalismo</vt:lpstr>
      <vt:lpstr>Diapositiva 2</vt:lpstr>
      <vt:lpstr>Diapositiva 3</vt:lpstr>
      <vt:lpstr>PERIODO REALISTA</vt:lpstr>
      <vt:lpstr>Diapositiva 5</vt:lpstr>
      <vt:lpstr>Diapositiva 6</vt:lpstr>
      <vt:lpstr>Diapositiva 7</vt:lpstr>
      <vt:lpstr>Diapositiva 8</vt:lpstr>
      <vt:lpstr>Diapositiva 9</vt:lpstr>
      <vt:lpstr>Diapositiva 10</vt:lpstr>
      <vt:lpstr>PERIODO NATURALISTA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Felipe Sepúlveda</dc:creator>
  <cp:lastModifiedBy>Felipe Sepúlveda</cp:lastModifiedBy>
  <cp:revision>9</cp:revision>
  <dcterms:created xsi:type="dcterms:W3CDTF">2013-05-10T18:24:40Z</dcterms:created>
  <dcterms:modified xsi:type="dcterms:W3CDTF">2013-06-04T21:20:37Z</dcterms:modified>
</cp:coreProperties>
</file>