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76712"/>
          </a:xfrm>
        </p:spPr>
        <p:txBody>
          <a:bodyPr/>
          <a:lstStyle/>
          <a:p>
            <a:pPr algn="ctr"/>
            <a:r>
              <a:rPr lang="en-US" dirty="0" smtClean="0"/>
              <a:t>Linear amplifier</a:t>
            </a:r>
            <a:endParaRPr lang="et-E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 linear amplifier produces an replica of the input signal at the output.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7177881" cy="314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573325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For the amplifier shown, notice that the voltage waveform is inverted between the input and output but has the same shape.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39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Linear amplifier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amplifier</dc:title>
  <dc:creator>Olga</dc:creator>
  <cp:lastModifiedBy>Olga</cp:lastModifiedBy>
  <cp:revision>2</cp:revision>
  <dcterms:created xsi:type="dcterms:W3CDTF">2013-05-27T18:01:58Z</dcterms:created>
  <dcterms:modified xsi:type="dcterms:W3CDTF">2013-05-27T18:19:17Z</dcterms:modified>
</cp:coreProperties>
</file>