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D6BFDAE-0711-42A1-AE93-C6A89A1707AF}" type="datetimeFigureOut">
              <a:rPr lang="et-EE" smtClean="0"/>
              <a:pPr/>
              <a:t>29.05.2013</a:t>
            </a:fld>
            <a:endParaRPr lang="et-EE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9D70521-8BAF-4CBF-A1DD-E5F0B0A183E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6BFDAE-0711-42A1-AE93-C6A89A1707AF}" type="datetimeFigureOut">
              <a:rPr lang="et-EE" smtClean="0"/>
              <a:pPr/>
              <a:t>29.05.2013</a:t>
            </a:fld>
            <a:endParaRPr lang="et-E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D70521-8BAF-4CBF-A1DD-E5F0B0A183E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D6BFDAE-0711-42A1-AE93-C6A89A1707AF}" type="datetimeFigureOut">
              <a:rPr lang="et-EE" smtClean="0"/>
              <a:pPr/>
              <a:t>29.05.2013</a:t>
            </a:fld>
            <a:endParaRPr lang="et-E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9D70521-8BAF-4CBF-A1DD-E5F0B0A183E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6BFDAE-0711-42A1-AE93-C6A89A1707AF}" type="datetimeFigureOut">
              <a:rPr lang="et-EE" smtClean="0"/>
              <a:pPr/>
              <a:t>29.05.2013</a:t>
            </a:fld>
            <a:endParaRPr lang="et-E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D70521-8BAF-4CBF-A1DD-E5F0B0A183E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D6BFDAE-0711-42A1-AE93-C6A89A1707AF}" type="datetimeFigureOut">
              <a:rPr lang="et-EE" smtClean="0"/>
              <a:pPr/>
              <a:t>29.05.2013</a:t>
            </a:fld>
            <a:endParaRPr lang="et-E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9D70521-8BAF-4CBF-A1DD-E5F0B0A183E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6BFDAE-0711-42A1-AE93-C6A89A1707AF}" type="datetimeFigureOut">
              <a:rPr lang="et-EE" smtClean="0"/>
              <a:pPr/>
              <a:t>29.05.2013</a:t>
            </a:fld>
            <a:endParaRPr lang="et-E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D70521-8BAF-4CBF-A1DD-E5F0B0A183E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6BFDAE-0711-42A1-AE93-C6A89A1707AF}" type="datetimeFigureOut">
              <a:rPr lang="et-EE" smtClean="0"/>
              <a:pPr/>
              <a:t>29.05.2013</a:t>
            </a:fld>
            <a:endParaRPr lang="et-EE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D70521-8BAF-4CBF-A1DD-E5F0B0A183E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6BFDAE-0711-42A1-AE93-C6A89A1707AF}" type="datetimeFigureOut">
              <a:rPr lang="et-EE" smtClean="0"/>
              <a:pPr/>
              <a:t>29.05.2013</a:t>
            </a:fld>
            <a:endParaRPr lang="et-EE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D70521-8BAF-4CBF-A1DD-E5F0B0A183E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D6BFDAE-0711-42A1-AE93-C6A89A1707AF}" type="datetimeFigureOut">
              <a:rPr lang="et-EE" smtClean="0"/>
              <a:pPr/>
              <a:t>29.05.2013</a:t>
            </a:fld>
            <a:endParaRPr lang="et-EE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D70521-8BAF-4CBF-A1DD-E5F0B0A183E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6BFDAE-0711-42A1-AE93-C6A89A1707AF}" type="datetimeFigureOut">
              <a:rPr lang="et-EE" smtClean="0"/>
              <a:pPr/>
              <a:t>29.05.2013</a:t>
            </a:fld>
            <a:endParaRPr lang="et-E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D70521-8BAF-4CBF-A1DD-E5F0B0A183E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6BFDAE-0711-42A1-AE93-C6A89A1707AF}" type="datetimeFigureOut">
              <a:rPr lang="et-EE" smtClean="0"/>
              <a:pPr/>
              <a:t>29.05.2013</a:t>
            </a:fld>
            <a:endParaRPr lang="et-E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D70521-8BAF-4CBF-A1DD-E5F0B0A183E5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D6BFDAE-0711-42A1-AE93-C6A89A1707AF}" type="datetimeFigureOut">
              <a:rPr lang="et-EE" smtClean="0"/>
              <a:pPr/>
              <a:t>29.05.2013</a:t>
            </a:fld>
            <a:endParaRPr lang="et-EE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9D70521-8BAF-4CBF-A1DD-E5F0B0A183E5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732696"/>
          </a:xfrm>
        </p:spPr>
        <p:txBody>
          <a:bodyPr/>
          <a:lstStyle/>
          <a:p>
            <a:pPr algn="ctr"/>
            <a:r>
              <a:rPr lang="en-US" dirty="0" smtClean="0"/>
              <a:t>Two-stage amplifier</a:t>
            </a:r>
            <a:endParaRPr lang="et-EE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628800"/>
            <a:ext cx="7092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To improve amplifier performance, stages are often cascaded where the output of one drives another. </a:t>
            </a:r>
            <a:endParaRPr lang="et-EE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924944"/>
            <a:ext cx="4657725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660688"/>
          </a:xfrm>
        </p:spPr>
        <p:txBody>
          <a:bodyPr/>
          <a:lstStyle/>
          <a:p>
            <a:pPr algn="ctr"/>
            <a:r>
              <a:rPr lang="en-US" dirty="0" smtClean="0"/>
              <a:t>Two stage dc amplifier</a:t>
            </a:r>
            <a:endParaRPr lang="et-EE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572000" y="1988840"/>
            <a:ext cx="34198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capacitor between the stages shown in previous slide decreases the signal and shifts its phase. It is the main reason of the frequency limiting in the ac amplifiers. </a:t>
            </a:r>
          </a:p>
          <a:p>
            <a:r>
              <a:rPr lang="en-US" dirty="0" smtClean="0"/>
              <a:t>It needs an additional place in the amplifier design. Moreover, there are a lot of applications without ac signals. </a:t>
            </a:r>
            <a:endParaRPr lang="et-E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132856"/>
            <a:ext cx="3705225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67544" y="141277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A circuit of direct-coupled two-stage dc amplifier:</a:t>
            </a:r>
            <a:endParaRPr lang="et-EE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5877273"/>
            <a:ext cx="77048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As a result, the maximum power and amplitude of the signal is obtained</a:t>
            </a:r>
            <a:endParaRPr lang="et-EE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671</TotalTime>
  <Words>98</Words>
  <Application>Microsoft Office PowerPoint</Application>
  <PresentationFormat>Экран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Изящная</vt:lpstr>
      <vt:lpstr>Two-stage amplifier</vt:lpstr>
      <vt:lpstr>Two stage dc amplifier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 amplifier</dc:title>
  <dc:creator>Olga</dc:creator>
  <cp:lastModifiedBy>Olga</cp:lastModifiedBy>
  <cp:revision>4</cp:revision>
  <dcterms:created xsi:type="dcterms:W3CDTF">2013-05-27T18:01:58Z</dcterms:created>
  <dcterms:modified xsi:type="dcterms:W3CDTF">2013-05-29T10:05:52Z</dcterms:modified>
</cp:coreProperties>
</file>