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31" autoAdjust="0"/>
  </p:normalViewPr>
  <p:slideViewPr>
    <p:cSldViewPr>
      <p:cViewPr varScale="1">
        <p:scale>
          <a:sx n="62" d="100"/>
          <a:sy n="62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6D4A7-FD07-4D04-832A-63024EAEC1F0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54156-B618-4962-944B-A51237F2AF1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148917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TT" dirty="0" smtClean="0">
              <a:ea typeface="ＭＳ Ｐゴシック" panose="020B0600070205080204" pitchFamily="34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B47851B-1A51-474A-BBB1-3A5CDF152EF6}" type="slidenum">
              <a:rPr lang="en-US" smtClean="0"/>
              <a:pPr>
                <a:spcBef>
                  <a:spcPct val="0"/>
                </a:spcBef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567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31325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61903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10800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552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09122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76447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60329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99782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49875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59173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91383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43FD8-7A1E-4F71-A3FD-07318D346C19}" type="datetimeFigureOut">
              <a:rPr lang="en-TT" smtClean="0"/>
              <a:t>01/11/2013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938B-EAD7-4E01-AA27-3179CE568E37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69176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560840" cy="7096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TT" dirty="0" smtClean="0">
                <a:latin typeface="Times New Roman" pitchFamily="18" charset="0"/>
                <a:cs typeface="Times New Roman" pitchFamily="18" charset="0"/>
              </a:rPr>
              <a:t>Clinical Doses Glucocorticoids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424936" cy="532859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T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Inflammatory</a:t>
            </a:r>
          </a:p>
          <a:p>
            <a:pPr marL="802386" lvl="1" indent="-3429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T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0.25– 0.5 mg/kg q.12 h (dog), 1–2 mg/kg q.12 h (cat)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T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Immune-mediated (autoimmune</a:t>
            </a:r>
            <a:r>
              <a:rPr lang="en-T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) </a:t>
            </a:r>
            <a:r>
              <a:rPr lang="en-TT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eg</a:t>
            </a:r>
            <a:r>
              <a:rPr lang="en-T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: IMHA and Thrombocytopenia, Immune-mediated </a:t>
            </a:r>
            <a:r>
              <a:rPr lang="en-TT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polyarthristis</a:t>
            </a:r>
            <a:r>
              <a:rPr lang="en-T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, IBD</a:t>
            </a:r>
            <a:endParaRPr lang="en-TT" sz="2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Vani" pitchFamily="34" charset="0"/>
              <a:cs typeface="Vani" pitchFamily="34" charset="0"/>
            </a:endParaRPr>
          </a:p>
          <a:p>
            <a:pPr marL="802386" lvl="1" indent="-3429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T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1.0–2.0 mg/kg q.12 h (dog), 2.2–6.6 mg/kg q.12 h (cat)</a:t>
            </a:r>
            <a:endParaRPr lang="en-TT" dirty="0" smtClean="0">
              <a:solidFill>
                <a:schemeClr val="tx1">
                  <a:lumMod val="75000"/>
                  <a:lumOff val="25000"/>
                </a:schemeClr>
              </a:solidFill>
              <a:latin typeface="Vani" pitchFamily="34" charset="0"/>
              <a:cs typeface="Van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T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Acute spinal cord injury</a:t>
            </a:r>
          </a:p>
          <a:p>
            <a:pPr marL="916686" lvl="1" indent="-4572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T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 </a:t>
            </a:r>
            <a:r>
              <a:rPr lang="en-T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methylprednisolone sodium succinate, 30 mg/kg IV) within 8 h of injury</a:t>
            </a:r>
            <a:endParaRPr lang="en-TT" dirty="0" smtClean="0">
              <a:solidFill>
                <a:schemeClr val="tx1">
                  <a:lumMod val="75000"/>
                  <a:lumOff val="25000"/>
                </a:schemeClr>
              </a:solidFill>
              <a:latin typeface="Vani" pitchFamily="34" charset="0"/>
              <a:cs typeface="Van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TT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The emergency management of acute anaphylaxis</a:t>
            </a:r>
          </a:p>
          <a:p>
            <a:pPr marL="802386" lvl="1" indent="-34290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T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Dex</a:t>
            </a:r>
            <a:r>
              <a:rPr lang="en-T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 Na phosphate (1–4 mg/kg IV) or prednisolone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sodium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succinate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ani" pitchFamily="34" charset="0"/>
                <a:cs typeface="Vani" pitchFamily="34" charset="0"/>
              </a:rPr>
              <a:t> (10–25 mg/kg IV)</a:t>
            </a:r>
            <a:endParaRPr lang="en-T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Vani" pitchFamily="34" charset="0"/>
              <a:cs typeface="Vani" pitchFamily="34" charset="0"/>
            </a:endParaRPr>
          </a:p>
        </p:txBody>
      </p:sp>
      <p:sp>
        <p:nvSpPr>
          <p:cNvPr id="4813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4A36E67-066E-41F6-AF04-CAD2424348CD}" type="slidenum">
              <a:rPr lang="en-US" smtClean="0">
                <a:solidFill>
                  <a:schemeClr val="bg1"/>
                </a:solidFill>
              </a:rPr>
              <a:pPr/>
              <a:t>1</a:t>
            </a:fld>
            <a:endParaRPr lang="en-US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99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91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Clinical Doses Glucocorticoids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Doses Glucocorticoids</dc:title>
  <dc:creator>Dell</dc:creator>
  <cp:lastModifiedBy>Dell</cp:lastModifiedBy>
  <cp:revision>2</cp:revision>
  <dcterms:created xsi:type="dcterms:W3CDTF">2013-11-02T02:10:31Z</dcterms:created>
  <dcterms:modified xsi:type="dcterms:W3CDTF">2013-11-02T02:15:08Z</dcterms:modified>
</cp:coreProperties>
</file>