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C9AF4B-0F4A-4D8C-8185-F2F2390490F5}" type="doc">
      <dgm:prSet loTypeId="urn:microsoft.com/office/officeart/2005/8/layout/hChevron3" loCatId="process" qsTypeId="urn:microsoft.com/office/officeart/2005/8/quickstyle/simple1" qsCatId="simple" csTypeId="urn:microsoft.com/office/officeart/2005/8/colors/accent1_2" csCatId="accent1" phldr="1"/>
      <dgm:spPr/>
    </dgm:pt>
    <dgm:pt modelId="{2C7492BD-10AA-4F2F-BCF2-46EFE644DF2D}">
      <dgm:prSet phldrT="[Texte]" custT="1"/>
      <dgm:spPr/>
      <dgm:t>
        <a:bodyPr/>
        <a:lstStyle/>
        <a:p>
          <a:r>
            <a:rPr lang="fr-CA" sz="1400" b="1" dirty="0" smtClean="0"/>
            <a:t>Réception</a:t>
          </a:r>
          <a:endParaRPr lang="fr-CA" sz="1400" b="1" dirty="0"/>
        </a:p>
      </dgm:t>
    </dgm:pt>
    <dgm:pt modelId="{D1600035-6ABD-46F2-B48D-02E12F276AEE}" type="parTrans" cxnId="{9EDC3945-0A57-4D83-BE12-009A3E344ABB}">
      <dgm:prSet/>
      <dgm:spPr/>
      <dgm:t>
        <a:bodyPr/>
        <a:lstStyle/>
        <a:p>
          <a:endParaRPr lang="fr-CA"/>
        </a:p>
      </dgm:t>
    </dgm:pt>
    <dgm:pt modelId="{D4FB2C06-B350-4EA8-8BBC-79A9B9B0F956}" type="sibTrans" cxnId="{9EDC3945-0A57-4D83-BE12-009A3E344ABB}">
      <dgm:prSet/>
      <dgm:spPr/>
      <dgm:t>
        <a:bodyPr/>
        <a:lstStyle/>
        <a:p>
          <a:endParaRPr lang="fr-CA"/>
        </a:p>
      </dgm:t>
    </dgm:pt>
    <dgm:pt modelId="{D3F1BD6E-06B5-443E-9BCC-FFD66597A24A}">
      <dgm:prSet phldrT="[Texte]" custT="1"/>
      <dgm:spPr/>
      <dgm:t>
        <a:bodyPr/>
        <a:lstStyle/>
        <a:p>
          <a:r>
            <a:rPr lang="fr-CA" sz="1400" b="1" dirty="0" smtClean="0"/>
            <a:t>Acteurs</a:t>
          </a:r>
          <a:endParaRPr lang="fr-CA" sz="1400" b="1" dirty="0"/>
        </a:p>
      </dgm:t>
    </dgm:pt>
    <dgm:pt modelId="{B29808D5-6253-42DB-8FDF-49EC2F987F0E}" type="parTrans" cxnId="{85CDE098-1857-47EC-AEB9-64575C5C2F1C}">
      <dgm:prSet/>
      <dgm:spPr/>
      <dgm:t>
        <a:bodyPr/>
        <a:lstStyle/>
        <a:p>
          <a:endParaRPr lang="fr-CA"/>
        </a:p>
      </dgm:t>
    </dgm:pt>
    <dgm:pt modelId="{6790A233-2B96-431B-9F90-AA576FCE1499}" type="sibTrans" cxnId="{85CDE098-1857-47EC-AEB9-64575C5C2F1C}">
      <dgm:prSet/>
      <dgm:spPr/>
      <dgm:t>
        <a:bodyPr/>
        <a:lstStyle/>
        <a:p>
          <a:endParaRPr lang="fr-CA"/>
        </a:p>
      </dgm:t>
    </dgm:pt>
    <dgm:pt modelId="{C29F7B5F-9B4D-4855-8DD8-53239C11076D}">
      <dgm:prSet phldrT="[Texte]" custT="1"/>
      <dgm:spPr/>
      <dgm:t>
        <a:bodyPr/>
        <a:lstStyle/>
        <a:p>
          <a:r>
            <a:rPr lang="fr-CA" sz="1400" b="1" dirty="0" smtClean="0"/>
            <a:t>Documentation</a:t>
          </a:r>
          <a:endParaRPr lang="fr-CA" sz="1400" b="1" dirty="0"/>
        </a:p>
      </dgm:t>
    </dgm:pt>
    <dgm:pt modelId="{74A5A937-854D-4CBE-8B3F-30947A5219B9}" type="parTrans" cxnId="{E2C55DC3-4F81-4622-AC46-E1BA5D714981}">
      <dgm:prSet/>
      <dgm:spPr/>
      <dgm:t>
        <a:bodyPr/>
        <a:lstStyle/>
        <a:p>
          <a:endParaRPr lang="fr-CA"/>
        </a:p>
      </dgm:t>
    </dgm:pt>
    <dgm:pt modelId="{3E0EDFE9-14DA-4CB1-9165-9B2ACFD77D9D}" type="sibTrans" cxnId="{E2C55DC3-4F81-4622-AC46-E1BA5D714981}">
      <dgm:prSet/>
      <dgm:spPr/>
      <dgm:t>
        <a:bodyPr/>
        <a:lstStyle/>
        <a:p>
          <a:endParaRPr lang="fr-CA"/>
        </a:p>
      </dgm:t>
    </dgm:pt>
    <dgm:pt modelId="{25E7FA37-CC0A-4251-A881-BE07AA47ED3D}">
      <dgm:prSet phldrT="[Texte]" custT="1"/>
      <dgm:spPr/>
      <dgm:t>
        <a:bodyPr/>
        <a:lstStyle/>
        <a:p>
          <a:r>
            <a:rPr lang="fr-CA" sz="1600" b="1" u="sng" dirty="0" smtClean="0">
              <a:solidFill>
                <a:srgbClr val="00B0F0"/>
              </a:solidFill>
            </a:rPr>
            <a:t>Processus</a:t>
          </a:r>
          <a:endParaRPr lang="fr-CA" sz="1600" b="1" u="sng" dirty="0">
            <a:solidFill>
              <a:srgbClr val="00B0F0"/>
            </a:solidFill>
          </a:endParaRPr>
        </a:p>
      </dgm:t>
    </dgm:pt>
    <dgm:pt modelId="{5165B19D-D646-40B0-BAC3-5C56689294EC}" type="parTrans" cxnId="{4FB237A6-52F3-412F-B514-8341D3795E18}">
      <dgm:prSet/>
      <dgm:spPr/>
      <dgm:t>
        <a:bodyPr/>
        <a:lstStyle/>
        <a:p>
          <a:endParaRPr lang="fr-CA"/>
        </a:p>
      </dgm:t>
    </dgm:pt>
    <dgm:pt modelId="{6EB961CC-1755-4E1A-806A-C660C885792E}" type="sibTrans" cxnId="{4FB237A6-52F3-412F-B514-8341D3795E18}">
      <dgm:prSet/>
      <dgm:spPr/>
      <dgm:t>
        <a:bodyPr/>
        <a:lstStyle/>
        <a:p>
          <a:endParaRPr lang="fr-CA"/>
        </a:p>
      </dgm:t>
    </dgm:pt>
    <dgm:pt modelId="{C334759D-9E62-4E3C-B021-D651F34F7567}">
      <dgm:prSet phldrT="[Texte]" custT="1"/>
      <dgm:spPr/>
      <dgm:t>
        <a:bodyPr/>
        <a:lstStyle/>
        <a:p>
          <a:r>
            <a:rPr lang="fr-CA" sz="1400" b="1" dirty="0" smtClean="0"/>
            <a:t>Contrôle qualité</a:t>
          </a:r>
          <a:endParaRPr lang="fr-CA" sz="1400" b="1" dirty="0"/>
        </a:p>
      </dgm:t>
    </dgm:pt>
    <dgm:pt modelId="{D5E8C72C-C8FC-4221-8EEF-7518B3C93689}" type="parTrans" cxnId="{1A6A6967-EF74-4FFD-A691-6B47C6AF151B}">
      <dgm:prSet/>
      <dgm:spPr/>
      <dgm:t>
        <a:bodyPr/>
        <a:lstStyle/>
        <a:p>
          <a:endParaRPr lang="fr-CA"/>
        </a:p>
      </dgm:t>
    </dgm:pt>
    <dgm:pt modelId="{DD4E85AB-8963-4600-BA21-FF497E68BD8E}" type="sibTrans" cxnId="{1A6A6967-EF74-4FFD-A691-6B47C6AF151B}">
      <dgm:prSet/>
      <dgm:spPr/>
      <dgm:t>
        <a:bodyPr/>
        <a:lstStyle/>
        <a:p>
          <a:endParaRPr lang="fr-CA"/>
        </a:p>
      </dgm:t>
    </dgm:pt>
    <dgm:pt modelId="{A8B22ABF-C90F-4335-979A-D44EADF00463}" type="pres">
      <dgm:prSet presAssocID="{04C9AF4B-0F4A-4D8C-8185-F2F2390490F5}" presName="Name0" presStyleCnt="0">
        <dgm:presLayoutVars>
          <dgm:dir/>
          <dgm:resizeHandles val="exact"/>
        </dgm:presLayoutVars>
      </dgm:prSet>
      <dgm:spPr/>
    </dgm:pt>
    <dgm:pt modelId="{0BC26315-480D-4224-868A-4756A9CE0A39}" type="pres">
      <dgm:prSet presAssocID="{2C7492BD-10AA-4F2F-BCF2-46EFE644DF2D}" presName="parTxOnly" presStyleLbl="node1" presStyleIdx="0" presStyleCnt="5" custScaleX="73228">
        <dgm:presLayoutVars>
          <dgm:bulletEnabled val="1"/>
        </dgm:presLayoutVars>
      </dgm:prSet>
      <dgm:spPr/>
      <dgm:t>
        <a:bodyPr/>
        <a:lstStyle/>
        <a:p>
          <a:endParaRPr lang="fr-CA"/>
        </a:p>
      </dgm:t>
    </dgm:pt>
    <dgm:pt modelId="{2555321F-1738-4848-81F0-C4B2C1A39840}" type="pres">
      <dgm:prSet presAssocID="{D4FB2C06-B350-4EA8-8BBC-79A9B9B0F956}" presName="parSpace" presStyleCnt="0"/>
      <dgm:spPr/>
    </dgm:pt>
    <dgm:pt modelId="{F706A6F5-B1D1-4564-ADF8-A68BE214C613}" type="pres">
      <dgm:prSet presAssocID="{D3F1BD6E-06B5-443E-9BCC-FFD66597A24A}" presName="parTxOnly" presStyleLbl="node1" presStyleIdx="1" presStyleCnt="5" custScaleX="82235">
        <dgm:presLayoutVars>
          <dgm:bulletEnabled val="1"/>
        </dgm:presLayoutVars>
      </dgm:prSet>
      <dgm:spPr/>
      <dgm:t>
        <a:bodyPr/>
        <a:lstStyle/>
        <a:p>
          <a:endParaRPr lang="fr-CA"/>
        </a:p>
      </dgm:t>
    </dgm:pt>
    <dgm:pt modelId="{DF8B6F04-31C4-4EC4-8BCA-B0457BF71D01}" type="pres">
      <dgm:prSet presAssocID="{6790A233-2B96-431B-9F90-AA576FCE1499}" presName="parSpace" presStyleCnt="0"/>
      <dgm:spPr/>
    </dgm:pt>
    <dgm:pt modelId="{1D8A750A-F8DD-4193-B2DA-7E9240BBEB57}" type="pres">
      <dgm:prSet presAssocID="{C29F7B5F-9B4D-4855-8DD8-53239C11076D}" presName="parTxOnly" presStyleLbl="node1" presStyleIdx="2" presStyleCnt="5" custScaleX="123219">
        <dgm:presLayoutVars>
          <dgm:bulletEnabled val="1"/>
        </dgm:presLayoutVars>
      </dgm:prSet>
      <dgm:spPr/>
      <dgm:t>
        <a:bodyPr/>
        <a:lstStyle/>
        <a:p>
          <a:endParaRPr lang="fr-FR"/>
        </a:p>
      </dgm:t>
    </dgm:pt>
    <dgm:pt modelId="{7830C455-7C21-4481-9F27-2AD582CF4E13}" type="pres">
      <dgm:prSet presAssocID="{3E0EDFE9-14DA-4CB1-9165-9B2ACFD77D9D}" presName="parSpace" presStyleCnt="0"/>
      <dgm:spPr/>
    </dgm:pt>
    <dgm:pt modelId="{2E20DACE-FDB6-4FF3-A78C-3C18D8177D2D}" type="pres">
      <dgm:prSet presAssocID="{25E7FA37-CC0A-4251-A881-BE07AA47ED3D}" presName="parTxOnly" presStyleLbl="node1" presStyleIdx="3" presStyleCnt="5">
        <dgm:presLayoutVars>
          <dgm:bulletEnabled val="1"/>
        </dgm:presLayoutVars>
      </dgm:prSet>
      <dgm:spPr/>
      <dgm:t>
        <a:bodyPr/>
        <a:lstStyle/>
        <a:p>
          <a:endParaRPr lang="fr-FR"/>
        </a:p>
      </dgm:t>
    </dgm:pt>
    <dgm:pt modelId="{15243A67-1346-49DE-B040-2CBF9391D004}" type="pres">
      <dgm:prSet presAssocID="{6EB961CC-1755-4E1A-806A-C660C885792E}" presName="parSpace" presStyleCnt="0"/>
      <dgm:spPr/>
    </dgm:pt>
    <dgm:pt modelId="{3B009B10-B6F6-4FE8-9057-8E200FD9CCAD}" type="pres">
      <dgm:prSet presAssocID="{C334759D-9E62-4E3C-B021-D651F34F7567}" presName="parTxOnly" presStyleLbl="node1" presStyleIdx="4" presStyleCnt="5">
        <dgm:presLayoutVars>
          <dgm:bulletEnabled val="1"/>
        </dgm:presLayoutVars>
      </dgm:prSet>
      <dgm:spPr/>
      <dgm:t>
        <a:bodyPr/>
        <a:lstStyle/>
        <a:p>
          <a:endParaRPr lang="fr-FR"/>
        </a:p>
      </dgm:t>
    </dgm:pt>
  </dgm:ptLst>
  <dgm:cxnLst>
    <dgm:cxn modelId="{5C917EB4-07E5-43A3-89E9-FFA1DA608E15}" type="presOf" srcId="{25E7FA37-CC0A-4251-A881-BE07AA47ED3D}" destId="{2E20DACE-FDB6-4FF3-A78C-3C18D8177D2D}" srcOrd="0" destOrd="0" presId="urn:microsoft.com/office/officeart/2005/8/layout/hChevron3"/>
    <dgm:cxn modelId="{9EDC3945-0A57-4D83-BE12-009A3E344ABB}" srcId="{04C9AF4B-0F4A-4D8C-8185-F2F2390490F5}" destId="{2C7492BD-10AA-4F2F-BCF2-46EFE644DF2D}" srcOrd="0" destOrd="0" parTransId="{D1600035-6ABD-46F2-B48D-02E12F276AEE}" sibTransId="{D4FB2C06-B350-4EA8-8BBC-79A9B9B0F956}"/>
    <dgm:cxn modelId="{E2C55DC3-4F81-4622-AC46-E1BA5D714981}" srcId="{04C9AF4B-0F4A-4D8C-8185-F2F2390490F5}" destId="{C29F7B5F-9B4D-4855-8DD8-53239C11076D}" srcOrd="2" destOrd="0" parTransId="{74A5A937-854D-4CBE-8B3F-30947A5219B9}" sibTransId="{3E0EDFE9-14DA-4CB1-9165-9B2ACFD77D9D}"/>
    <dgm:cxn modelId="{85CDE098-1857-47EC-AEB9-64575C5C2F1C}" srcId="{04C9AF4B-0F4A-4D8C-8185-F2F2390490F5}" destId="{D3F1BD6E-06B5-443E-9BCC-FFD66597A24A}" srcOrd="1" destOrd="0" parTransId="{B29808D5-6253-42DB-8FDF-49EC2F987F0E}" sibTransId="{6790A233-2B96-431B-9F90-AA576FCE1499}"/>
    <dgm:cxn modelId="{1A6A6967-EF74-4FFD-A691-6B47C6AF151B}" srcId="{04C9AF4B-0F4A-4D8C-8185-F2F2390490F5}" destId="{C334759D-9E62-4E3C-B021-D651F34F7567}" srcOrd="4" destOrd="0" parTransId="{D5E8C72C-C8FC-4221-8EEF-7518B3C93689}" sibTransId="{DD4E85AB-8963-4600-BA21-FF497E68BD8E}"/>
    <dgm:cxn modelId="{194A1437-6422-42BD-A34A-D6765C78C306}" type="presOf" srcId="{C29F7B5F-9B4D-4855-8DD8-53239C11076D}" destId="{1D8A750A-F8DD-4193-B2DA-7E9240BBEB57}" srcOrd="0" destOrd="0" presId="urn:microsoft.com/office/officeart/2005/8/layout/hChevron3"/>
    <dgm:cxn modelId="{970F6712-895B-469D-8606-5E3D1F5A5137}" type="presOf" srcId="{D3F1BD6E-06B5-443E-9BCC-FFD66597A24A}" destId="{F706A6F5-B1D1-4564-ADF8-A68BE214C613}" srcOrd="0" destOrd="0" presId="urn:microsoft.com/office/officeart/2005/8/layout/hChevron3"/>
    <dgm:cxn modelId="{A9225CE1-45ED-4FD0-8E20-56E7C49E62F4}" type="presOf" srcId="{2C7492BD-10AA-4F2F-BCF2-46EFE644DF2D}" destId="{0BC26315-480D-4224-868A-4756A9CE0A39}" srcOrd="0" destOrd="0" presId="urn:microsoft.com/office/officeart/2005/8/layout/hChevron3"/>
    <dgm:cxn modelId="{B75E5850-5178-46E8-AF88-2E2FAA9279F1}" type="presOf" srcId="{C334759D-9E62-4E3C-B021-D651F34F7567}" destId="{3B009B10-B6F6-4FE8-9057-8E200FD9CCAD}" srcOrd="0" destOrd="0" presId="urn:microsoft.com/office/officeart/2005/8/layout/hChevron3"/>
    <dgm:cxn modelId="{6A6F52E8-29E7-4DDE-A896-9D021F0ECFCF}" type="presOf" srcId="{04C9AF4B-0F4A-4D8C-8185-F2F2390490F5}" destId="{A8B22ABF-C90F-4335-979A-D44EADF00463}" srcOrd="0" destOrd="0" presId="urn:microsoft.com/office/officeart/2005/8/layout/hChevron3"/>
    <dgm:cxn modelId="{4FB237A6-52F3-412F-B514-8341D3795E18}" srcId="{04C9AF4B-0F4A-4D8C-8185-F2F2390490F5}" destId="{25E7FA37-CC0A-4251-A881-BE07AA47ED3D}" srcOrd="3" destOrd="0" parTransId="{5165B19D-D646-40B0-BAC3-5C56689294EC}" sibTransId="{6EB961CC-1755-4E1A-806A-C660C885792E}"/>
    <dgm:cxn modelId="{8770668B-0C96-422F-8FF8-CBB46FB716AB}" type="presParOf" srcId="{A8B22ABF-C90F-4335-979A-D44EADF00463}" destId="{0BC26315-480D-4224-868A-4756A9CE0A39}" srcOrd="0" destOrd="0" presId="urn:microsoft.com/office/officeart/2005/8/layout/hChevron3"/>
    <dgm:cxn modelId="{A061FBD7-3D0D-4333-A325-40382D7DCF64}" type="presParOf" srcId="{A8B22ABF-C90F-4335-979A-D44EADF00463}" destId="{2555321F-1738-4848-81F0-C4B2C1A39840}" srcOrd="1" destOrd="0" presId="urn:microsoft.com/office/officeart/2005/8/layout/hChevron3"/>
    <dgm:cxn modelId="{10C9880C-CEAE-4AFF-BD82-2D07DAFD054A}" type="presParOf" srcId="{A8B22ABF-C90F-4335-979A-D44EADF00463}" destId="{F706A6F5-B1D1-4564-ADF8-A68BE214C613}" srcOrd="2" destOrd="0" presId="urn:microsoft.com/office/officeart/2005/8/layout/hChevron3"/>
    <dgm:cxn modelId="{AC067E6D-5F36-49A8-B74C-B5A5DFE88A3F}" type="presParOf" srcId="{A8B22ABF-C90F-4335-979A-D44EADF00463}" destId="{DF8B6F04-31C4-4EC4-8BCA-B0457BF71D01}" srcOrd="3" destOrd="0" presId="urn:microsoft.com/office/officeart/2005/8/layout/hChevron3"/>
    <dgm:cxn modelId="{001FEFE2-B090-451D-BAD2-DA441B8727E8}" type="presParOf" srcId="{A8B22ABF-C90F-4335-979A-D44EADF00463}" destId="{1D8A750A-F8DD-4193-B2DA-7E9240BBEB57}" srcOrd="4" destOrd="0" presId="urn:microsoft.com/office/officeart/2005/8/layout/hChevron3"/>
    <dgm:cxn modelId="{03F91B5D-547E-4BC5-B978-555BAAB5DDC1}" type="presParOf" srcId="{A8B22ABF-C90F-4335-979A-D44EADF00463}" destId="{7830C455-7C21-4481-9F27-2AD582CF4E13}" srcOrd="5" destOrd="0" presId="urn:microsoft.com/office/officeart/2005/8/layout/hChevron3"/>
    <dgm:cxn modelId="{E1C18A3A-76CC-4E4F-B0C7-162F4AA15695}" type="presParOf" srcId="{A8B22ABF-C90F-4335-979A-D44EADF00463}" destId="{2E20DACE-FDB6-4FF3-A78C-3C18D8177D2D}" srcOrd="6" destOrd="0" presId="urn:microsoft.com/office/officeart/2005/8/layout/hChevron3"/>
    <dgm:cxn modelId="{E4E49E98-7ED4-418C-8C4A-16C0119454D9}" type="presParOf" srcId="{A8B22ABF-C90F-4335-979A-D44EADF00463}" destId="{15243A67-1346-49DE-B040-2CBF9391D004}" srcOrd="7" destOrd="0" presId="urn:microsoft.com/office/officeart/2005/8/layout/hChevron3"/>
    <dgm:cxn modelId="{F3601245-9F0D-4FA8-AA27-4F0BB1D8C9DC}" type="presParOf" srcId="{A8B22ABF-C90F-4335-979A-D44EADF00463}" destId="{3B009B10-B6F6-4FE8-9057-8E200FD9CCAD}" srcOrd="8"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C9AF4B-0F4A-4D8C-8185-F2F2390490F5}" type="doc">
      <dgm:prSet loTypeId="urn:microsoft.com/office/officeart/2005/8/layout/hChevron3" loCatId="process" qsTypeId="urn:microsoft.com/office/officeart/2005/8/quickstyle/simple1" qsCatId="simple" csTypeId="urn:microsoft.com/office/officeart/2005/8/colors/accent1_2" csCatId="accent1" phldr="1"/>
      <dgm:spPr/>
    </dgm:pt>
    <dgm:pt modelId="{2C7492BD-10AA-4F2F-BCF2-46EFE644DF2D}">
      <dgm:prSet phldrT="[Texte]" custT="1"/>
      <dgm:spPr/>
      <dgm:t>
        <a:bodyPr/>
        <a:lstStyle/>
        <a:p>
          <a:r>
            <a:rPr lang="fr-CA" sz="1400" b="1" dirty="0" smtClean="0"/>
            <a:t>Réception</a:t>
          </a:r>
          <a:endParaRPr lang="fr-CA" sz="1400" b="1" dirty="0"/>
        </a:p>
      </dgm:t>
    </dgm:pt>
    <dgm:pt modelId="{D1600035-6ABD-46F2-B48D-02E12F276AEE}" type="parTrans" cxnId="{9EDC3945-0A57-4D83-BE12-009A3E344ABB}">
      <dgm:prSet/>
      <dgm:spPr/>
      <dgm:t>
        <a:bodyPr/>
        <a:lstStyle/>
        <a:p>
          <a:endParaRPr lang="fr-CA"/>
        </a:p>
      </dgm:t>
    </dgm:pt>
    <dgm:pt modelId="{D4FB2C06-B350-4EA8-8BBC-79A9B9B0F956}" type="sibTrans" cxnId="{9EDC3945-0A57-4D83-BE12-009A3E344ABB}">
      <dgm:prSet/>
      <dgm:spPr/>
      <dgm:t>
        <a:bodyPr/>
        <a:lstStyle/>
        <a:p>
          <a:endParaRPr lang="fr-CA"/>
        </a:p>
      </dgm:t>
    </dgm:pt>
    <dgm:pt modelId="{D3F1BD6E-06B5-443E-9BCC-FFD66597A24A}">
      <dgm:prSet phldrT="[Texte]" custT="1"/>
      <dgm:spPr/>
      <dgm:t>
        <a:bodyPr/>
        <a:lstStyle/>
        <a:p>
          <a:r>
            <a:rPr lang="fr-CA" sz="1400" b="1" dirty="0" smtClean="0"/>
            <a:t>Acteurs</a:t>
          </a:r>
          <a:endParaRPr lang="fr-CA" sz="1400" b="1" dirty="0"/>
        </a:p>
      </dgm:t>
    </dgm:pt>
    <dgm:pt modelId="{B29808D5-6253-42DB-8FDF-49EC2F987F0E}" type="parTrans" cxnId="{85CDE098-1857-47EC-AEB9-64575C5C2F1C}">
      <dgm:prSet/>
      <dgm:spPr/>
      <dgm:t>
        <a:bodyPr/>
        <a:lstStyle/>
        <a:p>
          <a:endParaRPr lang="fr-CA"/>
        </a:p>
      </dgm:t>
    </dgm:pt>
    <dgm:pt modelId="{6790A233-2B96-431B-9F90-AA576FCE1499}" type="sibTrans" cxnId="{85CDE098-1857-47EC-AEB9-64575C5C2F1C}">
      <dgm:prSet/>
      <dgm:spPr/>
      <dgm:t>
        <a:bodyPr/>
        <a:lstStyle/>
        <a:p>
          <a:endParaRPr lang="fr-CA"/>
        </a:p>
      </dgm:t>
    </dgm:pt>
    <dgm:pt modelId="{C29F7B5F-9B4D-4855-8DD8-53239C11076D}">
      <dgm:prSet phldrT="[Texte]" custT="1"/>
      <dgm:spPr/>
      <dgm:t>
        <a:bodyPr/>
        <a:lstStyle/>
        <a:p>
          <a:r>
            <a:rPr lang="fr-CA" sz="1400" b="1" dirty="0" smtClean="0"/>
            <a:t>Documentation</a:t>
          </a:r>
          <a:endParaRPr lang="fr-CA" sz="1400" b="1" dirty="0"/>
        </a:p>
      </dgm:t>
    </dgm:pt>
    <dgm:pt modelId="{74A5A937-854D-4CBE-8B3F-30947A5219B9}" type="parTrans" cxnId="{E2C55DC3-4F81-4622-AC46-E1BA5D714981}">
      <dgm:prSet/>
      <dgm:spPr/>
      <dgm:t>
        <a:bodyPr/>
        <a:lstStyle/>
        <a:p>
          <a:endParaRPr lang="fr-CA"/>
        </a:p>
      </dgm:t>
    </dgm:pt>
    <dgm:pt modelId="{3E0EDFE9-14DA-4CB1-9165-9B2ACFD77D9D}" type="sibTrans" cxnId="{E2C55DC3-4F81-4622-AC46-E1BA5D714981}">
      <dgm:prSet/>
      <dgm:spPr/>
      <dgm:t>
        <a:bodyPr/>
        <a:lstStyle/>
        <a:p>
          <a:endParaRPr lang="fr-CA"/>
        </a:p>
      </dgm:t>
    </dgm:pt>
    <dgm:pt modelId="{25E7FA37-CC0A-4251-A881-BE07AA47ED3D}">
      <dgm:prSet phldrT="[Texte]" custT="1"/>
      <dgm:spPr/>
      <dgm:t>
        <a:bodyPr/>
        <a:lstStyle/>
        <a:p>
          <a:r>
            <a:rPr lang="fr-CA" sz="1600" b="1" u="sng" dirty="0" smtClean="0">
              <a:solidFill>
                <a:srgbClr val="00B0F0"/>
              </a:solidFill>
            </a:rPr>
            <a:t>Processus</a:t>
          </a:r>
          <a:endParaRPr lang="fr-CA" sz="1600" b="1" u="sng" dirty="0">
            <a:solidFill>
              <a:srgbClr val="00B0F0"/>
            </a:solidFill>
          </a:endParaRPr>
        </a:p>
      </dgm:t>
    </dgm:pt>
    <dgm:pt modelId="{5165B19D-D646-40B0-BAC3-5C56689294EC}" type="parTrans" cxnId="{4FB237A6-52F3-412F-B514-8341D3795E18}">
      <dgm:prSet/>
      <dgm:spPr/>
      <dgm:t>
        <a:bodyPr/>
        <a:lstStyle/>
        <a:p>
          <a:endParaRPr lang="fr-CA"/>
        </a:p>
      </dgm:t>
    </dgm:pt>
    <dgm:pt modelId="{6EB961CC-1755-4E1A-806A-C660C885792E}" type="sibTrans" cxnId="{4FB237A6-52F3-412F-B514-8341D3795E18}">
      <dgm:prSet/>
      <dgm:spPr/>
      <dgm:t>
        <a:bodyPr/>
        <a:lstStyle/>
        <a:p>
          <a:endParaRPr lang="fr-CA"/>
        </a:p>
      </dgm:t>
    </dgm:pt>
    <dgm:pt modelId="{C334759D-9E62-4E3C-B021-D651F34F7567}">
      <dgm:prSet phldrT="[Texte]" custT="1"/>
      <dgm:spPr/>
      <dgm:t>
        <a:bodyPr/>
        <a:lstStyle/>
        <a:p>
          <a:r>
            <a:rPr lang="fr-CA" sz="1400" b="1" dirty="0" smtClean="0"/>
            <a:t>Contrôle qualité</a:t>
          </a:r>
          <a:endParaRPr lang="fr-CA" sz="1400" b="1" dirty="0"/>
        </a:p>
      </dgm:t>
    </dgm:pt>
    <dgm:pt modelId="{D5E8C72C-C8FC-4221-8EEF-7518B3C93689}" type="parTrans" cxnId="{1A6A6967-EF74-4FFD-A691-6B47C6AF151B}">
      <dgm:prSet/>
      <dgm:spPr/>
      <dgm:t>
        <a:bodyPr/>
        <a:lstStyle/>
        <a:p>
          <a:endParaRPr lang="fr-CA"/>
        </a:p>
      </dgm:t>
    </dgm:pt>
    <dgm:pt modelId="{DD4E85AB-8963-4600-BA21-FF497E68BD8E}" type="sibTrans" cxnId="{1A6A6967-EF74-4FFD-A691-6B47C6AF151B}">
      <dgm:prSet/>
      <dgm:spPr/>
      <dgm:t>
        <a:bodyPr/>
        <a:lstStyle/>
        <a:p>
          <a:endParaRPr lang="fr-CA"/>
        </a:p>
      </dgm:t>
    </dgm:pt>
    <dgm:pt modelId="{A8B22ABF-C90F-4335-979A-D44EADF00463}" type="pres">
      <dgm:prSet presAssocID="{04C9AF4B-0F4A-4D8C-8185-F2F2390490F5}" presName="Name0" presStyleCnt="0">
        <dgm:presLayoutVars>
          <dgm:dir/>
          <dgm:resizeHandles val="exact"/>
        </dgm:presLayoutVars>
      </dgm:prSet>
      <dgm:spPr/>
    </dgm:pt>
    <dgm:pt modelId="{0BC26315-480D-4224-868A-4756A9CE0A39}" type="pres">
      <dgm:prSet presAssocID="{2C7492BD-10AA-4F2F-BCF2-46EFE644DF2D}" presName="parTxOnly" presStyleLbl="node1" presStyleIdx="0" presStyleCnt="5" custScaleX="73228">
        <dgm:presLayoutVars>
          <dgm:bulletEnabled val="1"/>
        </dgm:presLayoutVars>
      </dgm:prSet>
      <dgm:spPr/>
      <dgm:t>
        <a:bodyPr/>
        <a:lstStyle/>
        <a:p>
          <a:endParaRPr lang="fr-CA"/>
        </a:p>
      </dgm:t>
    </dgm:pt>
    <dgm:pt modelId="{2555321F-1738-4848-81F0-C4B2C1A39840}" type="pres">
      <dgm:prSet presAssocID="{D4FB2C06-B350-4EA8-8BBC-79A9B9B0F956}" presName="parSpace" presStyleCnt="0"/>
      <dgm:spPr/>
    </dgm:pt>
    <dgm:pt modelId="{F706A6F5-B1D1-4564-ADF8-A68BE214C613}" type="pres">
      <dgm:prSet presAssocID="{D3F1BD6E-06B5-443E-9BCC-FFD66597A24A}" presName="parTxOnly" presStyleLbl="node1" presStyleIdx="1" presStyleCnt="5" custScaleX="82235">
        <dgm:presLayoutVars>
          <dgm:bulletEnabled val="1"/>
        </dgm:presLayoutVars>
      </dgm:prSet>
      <dgm:spPr/>
      <dgm:t>
        <a:bodyPr/>
        <a:lstStyle/>
        <a:p>
          <a:endParaRPr lang="fr-CA"/>
        </a:p>
      </dgm:t>
    </dgm:pt>
    <dgm:pt modelId="{DF8B6F04-31C4-4EC4-8BCA-B0457BF71D01}" type="pres">
      <dgm:prSet presAssocID="{6790A233-2B96-431B-9F90-AA576FCE1499}" presName="parSpace" presStyleCnt="0"/>
      <dgm:spPr/>
    </dgm:pt>
    <dgm:pt modelId="{1D8A750A-F8DD-4193-B2DA-7E9240BBEB57}" type="pres">
      <dgm:prSet presAssocID="{C29F7B5F-9B4D-4855-8DD8-53239C11076D}" presName="parTxOnly" presStyleLbl="node1" presStyleIdx="2" presStyleCnt="5" custScaleX="123219">
        <dgm:presLayoutVars>
          <dgm:bulletEnabled val="1"/>
        </dgm:presLayoutVars>
      </dgm:prSet>
      <dgm:spPr/>
      <dgm:t>
        <a:bodyPr/>
        <a:lstStyle/>
        <a:p>
          <a:endParaRPr lang="fr-FR"/>
        </a:p>
      </dgm:t>
    </dgm:pt>
    <dgm:pt modelId="{7830C455-7C21-4481-9F27-2AD582CF4E13}" type="pres">
      <dgm:prSet presAssocID="{3E0EDFE9-14DA-4CB1-9165-9B2ACFD77D9D}" presName="parSpace" presStyleCnt="0"/>
      <dgm:spPr/>
    </dgm:pt>
    <dgm:pt modelId="{2E20DACE-FDB6-4FF3-A78C-3C18D8177D2D}" type="pres">
      <dgm:prSet presAssocID="{25E7FA37-CC0A-4251-A881-BE07AA47ED3D}" presName="parTxOnly" presStyleLbl="node1" presStyleIdx="3" presStyleCnt="5">
        <dgm:presLayoutVars>
          <dgm:bulletEnabled val="1"/>
        </dgm:presLayoutVars>
      </dgm:prSet>
      <dgm:spPr/>
      <dgm:t>
        <a:bodyPr/>
        <a:lstStyle/>
        <a:p>
          <a:endParaRPr lang="fr-FR"/>
        </a:p>
      </dgm:t>
    </dgm:pt>
    <dgm:pt modelId="{15243A67-1346-49DE-B040-2CBF9391D004}" type="pres">
      <dgm:prSet presAssocID="{6EB961CC-1755-4E1A-806A-C660C885792E}" presName="parSpace" presStyleCnt="0"/>
      <dgm:spPr/>
    </dgm:pt>
    <dgm:pt modelId="{3B009B10-B6F6-4FE8-9057-8E200FD9CCAD}" type="pres">
      <dgm:prSet presAssocID="{C334759D-9E62-4E3C-B021-D651F34F7567}" presName="parTxOnly" presStyleLbl="node1" presStyleIdx="4" presStyleCnt="5">
        <dgm:presLayoutVars>
          <dgm:bulletEnabled val="1"/>
        </dgm:presLayoutVars>
      </dgm:prSet>
      <dgm:spPr/>
      <dgm:t>
        <a:bodyPr/>
        <a:lstStyle/>
        <a:p>
          <a:endParaRPr lang="fr-FR"/>
        </a:p>
      </dgm:t>
    </dgm:pt>
  </dgm:ptLst>
  <dgm:cxnLst>
    <dgm:cxn modelId="{E2C55DC3-4F81-4622-AC46-E1BA5D714981}" srcId="{04C9AF4B-0F4A-4D8C-8185-F2F2390490F5}" destId="{C29F7B5F-9B4D-4855-8DD8-53239C11076D}" srcOrd="2" destOrd="0" parTransId="{74A5A937-854D-4CBE-8B3F-30947A5219B9}" sibTransId="{3E0EDFE9-14DA-4CB1-9165-9B2ACFD77D9D}"/>
    <dgm:cxn modelId="{9EDC3945-0A57-4D83-BE12-009A3E344ABB}" srcId="{04C9AF4B-0F4A-4D8C-8185-F2F2390490F5}" destId="{2C7492BD-10AA-4F2F-BCF2-46EFE644DF2D}" srcOrd="0" destOrd="0" parTransId="{D1600035-6ABD-46F2-B48D-02E12F276AEE}" sibTransId="{D4FB2C06-B350-4EA8-8BBC-79A9B9B0F956}"/>
    <dgm:cxn modelId="{5EDFC5B4-D8EB-4F0D-8AD4-EC5A8B3C6786}" type="presOf" srcId="{C334759D-9E62-4E3C-B021-D651F34F7567}" destId="{3B009B10-B6F6-4FE8-9057-8E200FD9CCAD}" srcOrd="0" destOrd="0" presId="urn:microsoft.com/office/officeart/2005/8/layout/hChevron3"/>
    <dgm:cxn modelId="{55417E7E-A920-4523-A1B5-63C22E7C2922}" type="presOf" srcId="{2C7492BD-10AA-4F2F-BCF2-46EFE644DF2D}" destId="{0BC26315-480D-4224-868A-4756A9CE0A39}" srcOrd="0" destOrd="0" presId="urn:microsoft.com/office/officeart/2005/8/layout/hChevron3"/>
    <dgm:cxn modelId="{85CDE098-1857-47EC-AEB9-64575C5C2F1C}" srcId="{04C9AF4B-0F4A-4D8C-8185-F2F2390490F5}" destId="{D3F1BD6E-06B5-443E-9BCC-FFD66597A24A}" srcOrd="1" destOrd="0" parTransId="{B29808D5-6253-42DB-8FDF-49EC2F987F0E}" sibTransId="{6790A233-2B96-431B-9F90-AA576FCE1499}"/>
    <dgm:cxn modelId="{1A6A6967-EF74-4FFD-A691-6B47C6AF151B}" srcId="{04C9AF4B-0F4A-4D8C-8185-F2F2390490F5}" destId="{C334759D-9E62-4E3C-B021-D651F34F7567}" srcOrd="4" destOrd="0" parTransId="{D5E8C72C-C8FC-4221-8EEF-7518B3C93689}" sibTransId="{DD4E85AB-8963-4600-BA21-FF497E68BD8E}"/>
    <dgm:cxn modelId="{4F4B3EB8-2EE6-42B6-A76A-F60A38280C69}" type="presOf" srcId="{D3F1BD6E-06B5-443E-9BCC-FFD66597A24A}" destId="{F706A6F5-B1D1-4564-ADF8-A68BE214C613}" srcOrd="0" destOrd="0" presId="urn:microsoft.com/office/officeart/2005/8/layout/hChevron3"/>
    <dgm:cxn modelId="{95FA21C1-E3CC-4CFD-9F3B-C79F42C39C73}" type="presOf" srcId="{04C9AF4B-0F4A-4D8C-8185-F2F2390490F5}" destId="{A8B22ABF-C90F-4335-979A-D44EADF00463}" srcOrd="0" destOrd="0" presId="urn:microsoft.com/office/officeart/2005/8/layout/hChevron3"/>
    <dgm:cxn modelId="{B8C1D75A-772B-40B4-A6B7-607093D515D8}" type="presOf" srcId="{25E7FA37-CC0A-4251-A881-BE07AA47ED3D}" destId="{2E20DACE-FDB6-4FF3-A78C-3C18D8177D2D}" srcOrd="0" destOrd="0" presId="urn:microsoft.com/office/officeart/2005/8/layout/hChevron3"/>
    <dgm:cxn modelId="{E7C50190-540B-467E-A488-1F85D3DFFD93}" type="presOf" srcId="{C29F7B5F-9B4D-4855-8DD8-53239C11076D}" destId="{1D8A750A-F8DD-4193-B2DA-7E9240BBEB57}" srcOrd="0" destOrd="0" presId="urn:microsoft.com/office/officeart/2005/8/layout/hChevron3"/>
    <dgm:cxn modelId="{4FB237A6-52F3-412F-B514-8341D3795E18}" srcId="{04C9AF4B-0F4A-4D8C-8185-F2F2390490F5}" destId="{25E7FA37-CC0A-4251-A881-BE07AA47ED3D}" srcOrd="3" destOrd="0" parTransId="{5165B19D-D646-40B0-BAC3-5C56689294EC}" sibTransId="{6EB961CC-1755-4E1A-806A-C660C885792E}"/>
    <dgm:cxn modelId="{F25E6F62-1727-4D37-87DC-5666FBE842ED}" type="presParOf" srcId="{A8B22ABF-C90F-4335-979A-D44EADF00463}" destId="{0BC26315-480D-4224-868A-4756A9CE0A39}" srcOrd="0" destOrd="0" presId="urn:microsoft.com/office/officeart/2005/8/layout/hChevron3"/>
    <dgm:cxn modelId="{6182A493-0E66-47F5-87FD-A60F39238610}" type="presParOf" srcId="{A8B22ABF-C90F-4335-979A-D44EADF00463}" destId="{2555321F-1738-4848-81F0-C4B2C1A39840}" srcOrd="1" destOrd="0" presId="urn:microsoft.com/office/officeart/2005/8/layout/hChevron3"/>
    <dgm:cxn modelId="{67DC8188-BCDA-4C61-9407-CE42B8E2E097}" type="presParOf" srcId="{A8B22ABF-C90F-4335-979A-D44EADF00463}" destId="{F706A6F5-B1D1-4564-ADF8-A68BE214C613}" srcOrd="2" destOrd="0" presId="urn:microsoft.com/office/officeart/2005/8/layout/hChevron3"/>
    <dgm:cxn modelId="{2DD8D475-E21C-459D-827C-F513D3DA50C3}" type="presParOf" srcId="{A8B22ABF-C90F-4335-979A-D44EADF00463}" destId="{DF8B6F04-31C4-4EC4-8BCA-B0457BF71D01}" srcOrd="3" destOrd="0" presId="urn:microsoft.com/office/officeart/2005/8/layout/hChevron3"/>
    <dgm:cxn modelId="{B0A74822-121C-4832-A675-481C54591C8C}" type="presParOf" srcId="{A8B22ABF-C90F-4335-979A-D44EADF00463}" destId="{1D8A750A-F8DD-4193-B2DA-7E9240BBEB57}" srcOrd="4" destOrd="0" presId="urn:microsoft.com/office/officeart/2005/8/layout/hChevron3"/>
    <dgm:cxn modelId="{13F71A0E-EA41-4962-91DE-230EE29577CF}" type="presParOf" srcId="{A8B22ABF-C90F-4335-979A-D44EADF00463}" destId="{7830C455-7C21-4481-9F27-2AD582CF4E13}" srcOrd="5" destOrd="0" presId="urn:microsoft.com/office/officeart/2005/8/layout/hChevron3"/>
    <dgm:cxn modelId="{0E6F7FD6-3501-4530-8E96-9D9BC8983597}" type="presParOf" srcId="{A8B22ABF-C90F-4335-979A-D44EADF00463}" destId="{2E20DACE-FDB6-4FF3-A78C-3C18D8177D2D}" srcOrd="6" destOrd="0" presId="urn:microsoft.com/office/officeart/2005/8/layout/hChevron3"/>
    <dgm:cxn modelId="{34E12CAD-2F3C-47F0-9E11-FF656086347A}" type="presParOf" srcId="{A8B22ABF-C90F-4335-979A-D44EADF00463}" destId="{15243A67-1346-49DE-B040-2CBF9391D004}" srcOrd="7" destOrd="0" presId="urn:microsoft.com/office/officeart/2005/8/layout/hChevron3"/>
    <dgm:cxn modelId="{03AB587E-3671-460C-9EAE-FF16E2F703CB}" type="presParOf" srcId="{A8B22ABF-C90F-4335-979A-D44EADF00463}" destId="{3B009B10-B6F6-4FE8-9057-8E200FD9CCAD}" srcOrd="8" destOrd="0" presId="urn:microsoft.com/office/officeart/2005/8/layout/hChevro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C9AF4B-0F4A-4D8C-8185-F2F2390490F5}" type="doc">
      <dgm:prSet loTypeId="urn:microsoft.com/office/officeart/2005/8/layout/hChevron3" loCatId="process" qsTypeId="urn:microsoft.com/office/officeart/2005/8/quickstyle/simple1" qsCatId="simple" csTypeId="urn:microsoft.com/office/officeart/2005/8/colors/accent1_2" csCatId="accent1" phldr="1"/>
      <dgm:spPr/>
    </dgm:pt>
    <dgm:pt modelId="{2C7492BD-10AA-4F2F-BCF2-46EFE644DF2D}">
      <dgm:prSet phldrT="[Texte]" custT="1"/>
      <dgm:spPr/>
      <dgm:t>
        <a:bodyPr/>
        <a:lstStyle/>
        <a:p>
          <a:r>
            <a:rPr lang="fr-CA" sz="1400" b="1" dirty="0" smtClean="0"/>
            <a:t>Réception</a:t>
          </a:r>
          <a:endParaRPr lang="fr-CA" sz="1400" b="1" dirty="0"/>
        </a:p>
      </dgm:t>
    </dgm:pt>
    <dgm:pt modelId="{D1600035-6ABD-46F2-B48D-02E12F276AEE}" type="parTrans" cxnId="{9EDC3945-0A57-4D83-BE12-009A3E344ABB}">
      <dgm:prSet/>
      <dgm:spPr/>
      <dgm:t>
        <a:bodyPr/>
        <a:lstStyle/>
        <a:p>
          <a:endParaRPr lang="fr-CA"/>
        </a:p>
      </dgm:t>
    </dgm:pt>
    <dgm:pt modelId="{D4FB2C06-B350-4EA8-8BBC-79A9B9B0F956}" type="sibTrans" cxnId="{9EDC3945-0A57-4D83-BE12-009A3E344ABB}">
      <dgm:prSet/>
      <dgm:spPr/>
      <dgm:t>
        <a:bodyPr/>
        <a:lstStyle/>
        <a:p>
          <a:endParaRPr lang="fr-CA"/>
        </a:p>
      </dgm:t>
    </dgm:pt>
    <dgm:pt modelId="{D3F1BD6E-06B5-443E-9BCC-FFD66597A24A}">
      <dgm:prSet phldrT="[Texte]" custT="1"/>
      <dgm:spPr/>
      <dgm:t>
        <a:bodyPr/>
        <a:lstStyle/>
        <a:p>
          <a:r>
            <a:rPr lang="fr-CA" sz="1400" b="1" dirty="0" smtClean="0"/>
            <a:t>Acteurs</a:t>
          </a:r>
          <a:endParaRPr lang="fr-CA" sz="1400" b="1" dirty="0"/>
        </a:p>
      </dgm:t>
    </dgm:pt>
    <dgm:pt modelId="{B29808D5-6253-42DB-8FDF-49EC2F987F0E}" type="parTrans" cxnId="{85CDE098-1857-47EC-AEB9-64575C5C2F1C}">
      <dgm:prSet/>
      <dgm:spPr/>
      <dgm:t>
        <a:bodyPr/>
        <a:lstStyle/>
        <a:p>
          <a:endParaRPr lang="fr-CA"/>
        </a:p>
      </dgm:t>
    </dgm:pt>
    <dgm:pt modelId="{6790A233-2B96-431B-9F90-AA576FCE1499}" type="sibTrans" cxnId="{85CDE098-1857-47EC-AEB9-64575C5C2F1C}">
      <dgm:prSet/>
      <dgm:spPr/>
      <dgm:t>
        <a:bodyPr/>
        <a:lstStyle/>
        <a:p>
          <a:endParaRPr lang="fr-CA"/>
        </a:p>
      </dgm:t>
    </dgm:pt>
    <dgm:pt modelId="{C29F7B5F-9B4D-4855-8DD8-53239C11076D}">
      <dgm:prSet phldrT="[Texte]" custT="1"/>
      <dgm:spPr/>
      <dgm:t>
        <a:bodyPr/>
        <a:lstStyle/>
        <a:p>
          <a:r>
            <a:rPr lang="fr-CA" sz="1400" b="1" dirty="0" smtClean="0"/>
            <a:t>Documentation</a:t>
          </a:r>
          <a:endParaRPr lang="fr-CA" sz="1400" b="1" dirty="0"/>
        </a:p>
      </dgm:t>
    </dgm:pt>
    <dgm:pt modelId="{74A5A937-854D-4CBE-8B3F-30947A5219B9}" type="parTrans" cxnId="{E2C55DC3-4F81-4622-AC46-E1BA5D714981}">
      <dgm:prSet/>
      <dgm:spPr/>
      <dgm:t>
        <a:bodyPr/>
        <a:lstStyle/>
        <a:p>
          <a:endParaRPr lang="fr-CA"/>
        </a:p>
      </dgm:t>
    </dgm:pt>
    <dgm:pt modelId="{3E0EDFE9-14DA-4CB1-9165-9B2ACFD77D9D}" type="sibTrans" cxnId="{E2C55DC3-4F81-4622-AC46-E1BA5D714981}">
      <dgm:prSet/>
      <dgm:spPr/>
      <dgm:t>
        <a:bodyPr/>
        <a:lstStyle/>
        <a:p>
          <a:endParaRPr lang="fr-CA"/>
        </a:p>
      </dgm:t>
    </dgm:pt>
    <dgm:pt modelId="{25E7FA37-CC0A-4251-A881-BE07AA47ED3D}">
      <dgm:prSet phldrT="[Texte]" custT="1"/>
      <dgm:spPr/>
      <dgm:t>
        <a:bodyPr/>
        <a:lstStyle/>
        <a:p>
          <a:r>
            <a:rPr lang="fr-CA" sz="1600" b="1" u="sng" dirty="0" smtClean="0">
              <a:solidFill>
                <a:srgbClr val="00B0F0"/>
              </a:solidFill>
            </a:rPr>
            <a:t>Processus</a:t>
          </a:r>
          <a:endParaRPr lang="fr-CA" sz="1600" b="1" u="sng" dirty="0">
            <a:solidFill>
              <a:srgbClr val="00B0F0"/>
            </a:solidFill>
          </a:endParaRPr>
        </a:p>
      </dgm:t>
    </dgm:pt>
    <dgm:pt modelId="{5165B19D-D646-40B0-BAC3-5C56689294EC}" type="parTrans" cxnId="{4FB237A6-52F3-412F-B514-8341D3795E18}">
      <dgm:prSet/>
      <dgm:spPr/>
      <dgm:t>
        <a:bodyPr/>
        <a:lstStyle/>
        <a:p>
          <a:endParaRPr lang="fr-CA"/>
        </a:p>
      </dgm:t>
    </dgm:pt>
    <dgm:pt modelId="{6EB961CC-1755-4E1A-806A-C660C885792E}" type="sibTrans" cxnId="{4FB237A6-52F3-412F-B514-8341D3795E18}">
      <dgm:prSet/>
      <dgm:spPr/>
      <dgm:t>
        <a:bodyPr/>
        <a:lstStyle/>
        <a:p>
          <a:endParaRPr lang="fr-CA"/>
        </a:p>
      </dgm:t>
    </dgm:pt>
    <dgm:pt modelId="{C334759D-9E62-4E3C-B021-D651F34F7567}">
      <dgm:prSet phldrT="[Texte]" custT="1"/>
      <dgm:spPr/>
      <dgm:t>
        <a:bodyPr/>
        <a:lstStyle/>
        <a:p>
          <a:r>
            <a:rPr lang="fr-CA" sz="1400" b="1" dirty="0" smtClean="0"/>
            <a:t>Contrôle qualité</a:t>
          </a:r>
          <a:endParaRPr lang="fr-CA" sz="1400" b="1" dirty="0"/>
        </a:p>
      </dgm:t>
    </dgm:pt>
    <dgm:pt modelId="{D5E8C72C-C8FC-4221-8EEF-7518B3C93689}" type="parTrans" cxnId="{1A6A6967-EF74-4FFD-A691-6B47C6AF151B}">
      <dgm:prSet/>
      <dgm:spPr/>
      <dgm:t>
        <a:bodyPr/>
        <a:lstStyle/>
        <a:p>
          <a:endParaRPr lang="fr-CA"/>
        </a:p>
      </dgm:t>
    </dgm:pt>
    <dgm:pt modelId="{DD4E85AB-8963-4600-BA21-FF497E68BD8E}" type="sibTrans" cxnId="{1A6A6967-EF74-4FFD-A691-6B47C6AF151B}">
      <dgm:prSet/>
      <dgm:spPr/>
      <dgm:t>
        <a:bodyPr/>
        <a:lstStyle/>
        <a:p>
          <a:endParaRPr lang="fr-CA"/>
        </a:p>
      </dgm:t>
    </dgm:pt>
    <dgm:pt modelId="{A8B22ABF-C90F-4335-979A-D44EADF00463}" type="pres">
      <dgm:prSet presAssocID="{04C9AF4B-0F4A-4D8C-8185-F2F2390490F5}" presName="Name0" presStyleCnt="0">
        <dgm:presLayoutVars>
          <dgm:dir/>
          <dgm:resizeHandles val="exact"/>
        </dgm:presLayoutVars>
      </dgm:prSet>
      <dgm:spPr/>
    </dgm:pt>
    <dgm:pt modelId="{0BC26315-480D-4224-868A-4756A9CE0A39}" type="pres">
      <dgm:prSet presAssocID="{2C7492BD-10AA-4F2F-BCF2-46EFE644DF2D}" presName="parTxOnly" presStyleLbl="node1" presStyleIdx="0" presStyleCnt="5" custScaleX="73228">
        <dgm:presLayoutVars>
          <dgm:bulletEnabled val="1"/>
        </dgm:presLayoutVars>
      </dgm:prSet>
      <dgm:spPr/>
      <dgm:t>
        <a:bodyPr/>
        <a:lstStyle/>
        <a:p>
          <a:endParaRPr lang="fr-CA"/>
        </a:p>
      </dgm:t>
    </dgm:pt>
    <dgm:pt modelId="{2555321F-1738-4848-81F0-C4B2C1A39840}" type="pres">
      <dgm:prSet presAssocID="{D4FB2C06-B350-4EA8-8BBC-79A9B9B0F956}" presName="parSpace" presStyleCnt="0"/>
      <dgm:spPr/>
    </dgm:pt>
    <dgm:pt modelId="{F706A6F5-B1D1-4564-ADF8-A68BE214C613}" type="pres">
      <dgm:prSet presAssocID="{D3F1BD6E-06B5-443E-9BCC-FFD66597A24A}" presName="parTxOnly" presStyleLbl="node1" presStyleIdx="1" presStyleCnt="5" custScaleX="82235">
        <dgm:presLayoutVars>
          <dgm:bulletEnabled val="1"/>
        </dgm:presLayoutVars>
      </dgm:prSet>
      <dgm:spPr/>
      <dgm:t>
        <a:bodyPr/>
        <a:lstStyle/>
        <a:p>
          <a:endParaRPr lang="fr-CA"/>
        </a:p>
      </dgm:t>
    </dgm:pt>
    <dgm:pt modelId="{DF8B6F04-31C4-4EC4-8BCA-B0457BF71D01}" type="pres">
      <dgm:prSet presAssocID="{6790A233-2B96-431B-9F90-AA576FCE1499}" presName="parSpace" presStyleCnt="0"/>
      <dgm:spPr/>
    </dgm:pt>
    <dgm:pt modelId="{1D8A750A-F8DD-4193-B2DA-7E9240BBEB57}" type="pres">
      <dgm:prSet presAssocID="{C29F7B5F-9B4D-4855-8DD8-53239C11076D}" presName="parTxOnly" presStyleLbl="node1" presStyleIdx="2" presStyleCnt="5" custScaleX="123219">
        <dgm:presLayoutVars>
          <dgm:bulletEnabled val="1"/>
        </dgm:presLayoutVars>
      </dgm:prSet>
      <dgm:spPr/>
      <dgm:t>
        <a:bodyPr/>
        <a:lstStyle/>
        <a:p>
          <a:endParaRPr lang="fr-FR"/>
        </a:p>
      </dgm:t>
    </dgm:pt>
    <dgm:pt modelId="{7830C455-7C21-4481-9F27-2AD582CF4E13}" type="pres">
      <dgm:prSet presAssocID="{3E0EDFE9-14DA-4CB1-9165-9B2ACFD77D9D}" presName="parSpace" presStyleCnt="0"/>
      <dgm:spPr/>
    </dgm:pt>
    <dgm:pt modelId="{2E20DACE-FDB6-4FF3-A78C-3C18D8177D2D}" type="pres">
      <dgm:prSet presAssocID="{25E7FA37-CC0A-4251-A881-BE07AA47ED3D}" presName="parTxOnly" presStyleLbl="node1" presStyleIdx="3" presStyleCnt="5">
        <dgm:presLayoutVars>
          <dgm:bulletEnabled val="1"/>
        </dgm:presLayoutVars>
      </dgm:prSet>
      <dgm:spPr/>
      <dgm:t>
        <a:bodyPr/>
        <a:lstStyle/>
        <a:p>
          <a:endParaRPr lang="fr-FR"/>
        </a:p>
      </dgm:t>
    </dgm:pt>
    <dgm:pt modelId="{15243A67-1346-49DE-B040-2CBF9391D004}" type="pres">
      <dgm:prSet presAssocID="{6EB961CC-1755-4E1A-806A-C660C885792E}" presName="parSpace" presStyleCnt="0"/>
      <dgm:spPr/>
    </dgm:pt>
    <dgm:pt modelId="{3B009B10-B6F6-4FE8-9057-8E200FD9CCAD}" type="pres">
      <dgm:prSet presAssocID="{C334759D-9E62-4E3C-B021-D651F34F7567}" presName="parTxOnly" presStyleLbl="node1" presStyleIdx="4" presStyleCnt="5">
        <dgm:presLayoutVars>
          <dgm:bulletEnabled val="1"/>
        </dgm:presLayoutVars>
      </dgm:prSet>
      <dgm:spPr/>
      <dgm:t>
        <a:bodyPr/>
        <a:lstStyle/>
        <a:p>
          <a:endParaRPr lang="fr-FR"/>
        </a:p>
      </dgm:t>
    </dgm:pt>
  </dgm:ptLst>
  <dgm:cxnLst>
    <dgm:cxn modelId="{E2C55DC3-4F81-4622-AC46-E1BA5D714981}" srcId="{04C9AF4B-0F4A-4D8C-8185-F2F2390490F5}" destId="{C29F7B5F-9B4D-4855-8DD8-53239C11076D}" srcOrd="2" destOrd="0" parTransId="{74A5A937-854D-4CBE-8B3F-30947A5219B9}" sibTransId="{3E0EDFE9-14DA-4CB1-9165-9B2ACFD77D9D}"/>
    <dgm:cxn modelId="{9EDC3945-0A57-4D83-BE12-009A3E344ABB}" srcId="{04C9AF4B-0F4A-4D8C-8185-F2F2390490F5}" destId="{2C7492BD-10AA-4F2F-BCF2-46EFE644DF2D}" srcOrd="0" destOrd="0" parTransId="{D1600035-6ABD-46F2-B48D-02E12F276AEE}" sibTransId="{D4FB2C06-B350-4EA8-8BBC-79A9B9B0F956}"/>
    <dgm:cxn modelId="{CFB526ED-D6A4-4701-AFF6-6E8D491EB389}" type="presOf" srcId="{25E7FA37-CC0A-4251-A881-BE07AA47ED3D}" destId="{2E20DACE-FDB6-4FF3-A78C-3C18D8177D2D}" srcOrd="0" destOrd="0" presId="urn:microsoft.com/office/officeart/2005/8/layout/hChevron3"/>
    <dgm:cxn modelId="{85CDE098-1857-47EC-AEB9-64575C5C2F1C}" srcId="{04C9AF4B-0F4A-4D8C-8185-F2F2390490F5}" destId="{D3F1BD6E-06B5-443E-9BCC-FFD66597A24A}" srcOrd="1" destOrd="0" parTransId="{B29808D5-6253-42DB-8FDF-49EC2F987F0E}" sibTransId="{6790A233-2B96-431B-9F90-AA576FCE1499}"/>
    <dgm:cxn modelId="{1A6A6967-EF74-4FFD-A691-6B47C6AF151B}" srcId="{04C9AF4B-0F4A-4D8C-8185-F2F2390490F5}" destId="{C334759D-9E62-4E3C-B021-D651F34F7567}" srcOrd="4" destOrd="0" parTransId="{D5E8C72C-C8FC-4221-8EEF-7518B3C93689}" sibTransId="{DD4E85AB-8963-4600-BA21-FF497E68BD8E}"/>
    <dgm:cxn modelId="{C0CDE684-751B-4B0B-8750-BF20455E71B0}" type="presOf" srcId="{2C7492BD-10AA-4F2F-BCF2-46EFE644DF2D}" destId="{0BC26315-480D-4224-868A-4756A9CE0A39}" srcOrd="0" destOrd="0" presId="urn:microsoft.com/office/officeart/2005/8/layout/hChevron3"/>
    <dgm:cxn modelId="{213C832F-1E97-47D7-A4AC-276331F19419}" type="presOf" srcId="{C29F7B5F-9B4D-4855-8DD8-53239C11076D}" destId="{1D8A750A-F8DD-4193-B2DA-7E9240BBEB57}" srcOrd="0" destOrd="0" presId="urn:microsoft.com/office/officeart/2005/8/layout/hChevron3"/>
    <dgm:cxn modelId="{05128CAD-5B17-4252-A2C6-3A6BF305315B}" type="presOf" srcId="{C334759D-9E62-4E3C-B021-D651F34F7567}" destId="{3B009B10-B6F6-4FE8-9057-8E200FD9CCAD}" srcOrd="0" destOrd="0" presId="urn:microsoft.com/office/officeart/2005/8/layout/hChevron3"/>
    <dgm:cxn modelId="{4FB237A6-52F3-412F-B514-8341D3795E18}" srcId="{04C9AF4B-0F4A-4D8C-8185-F2F2390490F5}" destId="{25E7FA37-CC0A-4251-A881-BE07AA47ED3D}" srcOrd="3" destOrd="0" parTransId="{5165B19D-D646-40B0-BAC3-5C56689294EC}" sibTransId="{6EB961CC-1755-4E1A-806A-C660C885792E}"/>
    <dgm:cxn modelId="{87D780AE-F581-46A3-B757-9159C0BA878D}" type="presOf" srcId="{04C9AF4B-0F4A-4D8C-8185-F2F2390490F5}" destId="{A8B22ABF-C90F-4335-979A-D44EADF00463}" srcOrd="0" destOrd="0" presId="urn:microsoft.com/office/officeart/2005/8/layout/hChevron3"/>
    <dgm:cxn modelId="{C949A908-38F1-4CDA-A580-994BB30EEE67}" type="presOf" srcId="{D3F1BD6E-06B5-443E-9BCC-FFD66597A24A}" destId="{F706A6F5-B1D1-4564-ADF8-A68BE214C613}" srcOrd="0" destOrd="0" presId="urn:microsoft.com/office/officeart/2005/8/layout/hChevron3"/>
    <dgm:cxn modelId="{B78AC40C-0F6F-4BC4-A346-7003AF418F36}" type="presParOf" srcId="{A8B22ABF-C90F-4335-979A-D44EADF00463}" destId="{0BC26315-480D-4224-868A-4756A9CE0A39}" srcOrd="0" destOrd="0" presId="urn:microsoft.com/office/officeart/2005/8/layout/hChevron3"/>
    <dgm:cxn modelId="{EF041496-38B0-4DF7-A0DE-777060795AF0}" type="presParOf" srcId="{A8B22ABF-C90F-4335-979A-D44EADF00463}" destId="{2555321F-1738-4848-81F0-C4B2C1A39840}" srcOrd="1" destOrd="0" presId="urn:microsoft.com/office/officeart/2005/8/layout/hChevron3"/>
    <dgm:cxn modelId="{B81C61E2-4CE2-483B-AF46-9E651535C0C8}" type="presParOf" srcId="{A8B22ABF-C90F-4335-979A-D44EADF00463}" destId="{F706A6F5-B1D1-4564-ADF8-A68BE214C613}" srcOrd="2" destOrd="0" presId="urn:microsoft.com/office/officeart/2005/8/layout/hChevron3"/>
    <dgm:cxn modelId="{EDE016A6-46F2-4AAC-85E2-9DF12C912CD2}" type="presParOf" srcId="{A8B22ABF-C90F-4335-979A-D44EADF00463}" destId="{DF8B6F04-31C4-4EC4-8BCA-B0457BF71D01}" srcOrd="3" destOrd="0" presId="urn:microsoft.com/office/officeart/2005/8/layout/hChevron3"/>
    <dgm:cxn modelId="{2797D7CF-8422-4C62-9A8B-6CFBABAE5B85}" type="presParOf" srcId="{A8B22ABF-C90F-4335-979A-D44EADF00463}" destId="{1D8A750A-F8DD-4193-B2DA-7E9240BBEB57}" srcOrd="4" destOrd="0" presId="urn:microsoft.com/office/officeart/2005/8/layout/hChevron3"/>
    <dgm:cxn modelId="{9C8EB836-7E60-40C1-9FDB-4FB7A99B6A21}" type="presParOf" srcId="{A8B22ABF-C90F-4335-979A-D44EADF00463}" destId="{7830C455-7C21-4481-9F27-2AD582CF4E13}" srcOrd="5" destOrd="0" presId="urn:microsoft.com/office/officeart/2005/8/layout/hChevron3"/>
    <dgm:cxn modelId="{90C22824-71E4-43F5-BBDB-39DB72812C67}" type="presParOf" srcId="{A8B22ABF-C90F-4335-979A-D44EADF00463}" destId="{2E20DACE-FDB6-4FF3-A78C-3C18D8177D2D}" srcOrd="6" destOrd="0" presId="urn:microsoft.com/office/officeart/2005/8/layout/hChevron3"/>
    <dgm:cxn modelId="{01B105AB-5C30-47E7-8208-F32A7898670C}" type="presParOf" srcId="{A8B22ABF-C90F-4335-979A-D44EADF00463}" destId="{15243A67-1346-49DE-B040-2CBF9391D004}" srcOrd="7" destOrd="0" presId="urn:microsoft.com/office/officeart/2005/8/layout/hChevron3"/>
    <dgm:cxn modelId="{E2250E06-DEF6-4442-A9BD-76D36DE242EE}" type="presParOf" srcId="{A8B22ABF-C90F-4335-979A-D44EADF00463}" destId="{3B009B10-B6F6-4FE8-9057-8E200FD9CCAD}" srcOrd="8"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C9AF4B-0F4A-4D8C-8185-F2F2390490F5}" type="doc">
      <dgm:prSet loTypeId="urn:microsoft.com/office/officeart/2005/8/layout/hChevron3" loCatId="process" qsTypeId="urn:microsoft.com/office/officeart/2005/8/quickstyle/simple1" qsCatId="simple" csTypeId="urn:microsoft.com/office/officeart/2005/8/colors/accent1_2" csCatId="accent1" phldr="1"/>
      <dgm:spPr/>
    </dgm:pt>
    <dgm:pt modelId="{2C7492BD-10AA-4F2F-BCF2-46EFE644DF2D}">
      <dgm:prSet phldrT="[Texte]" custT="1"/>
      <dgm:spPr/>
      <dgm:t>
        <a:bodyPr/>
        <a:lstStyle/>
        <a:p>
          <a:r>
            <a:rPr lang="fr-CA" sz="1400" b="1" dirty="0" smtClean="0"/>
            <a:t>Réception</a:t>
          </a:r>
          <a:endParaRPr lang="fr-CA" sz="1400" b="1" dirty="0"/>
        </a:p>
      </dgm:t>
    </dgm:pt>
    <dgm:pt modelId="{D1600035-6ABD-46F2-B48D-02E12F276AEE}" type="parTrans" cxnId="{9EDC3945-0A57-4D83-BE12-009A3E344ABB}">
      <dgm:prSet/>
      <dgm:spPr/>
      <dgm:t>
        <a:bodyPr/>
        <a:lstStyle/>
        <a:p>
          <a:endParaRPr lang="fr-CA"/>
        </a:p>
      </dgm:t>
    </dgm:pt>
    <dgm:pt modelId="{D4FB2C06-B350-4EA8-8BBC-79A9B9B0F956}" type="sibTrans" cxnId="{9EDC3945-0A57-4D83-BE12-009A3E344ABB}">
      <dgm:prSet/>
      <dgm:spPr/>
      <dgm:t>
        <a:bodyPr/>
        <a:lstStyle/>
        <a:p>
          <a:endParaRPr lang="fr-CA"/>
        </a:p>
      </dgm:t>
    </dgm:pt>
    <dgm:pt modelId="{D3F1BD6E-06B5-443E-9BCC-FFD66597A24A}">
      <dgm:prSet phldrT="[Texte]" custT="1"/>
      <dgm:spPr/>
      <dgm:t>
        <a:bodyPr/>
        <a:lstStyle/>
        <a:p>
          <a:r>
            <a:rPr lang="fr-CA" sz="1400" b="1" dirty="0" smtClean="0"/>
            <a:t>Acteurs</a:t>
          </a:r>
          <a:endParaRPr lang="fr-CA" sz="1400" b="1" dirty="0"/>
        </a:p>
      </dgm:t>
    </dgm:pt>
    <dgm:pt modelId="{B29808D5-6253-42DB-8FDF-49EC2F987F0E}" type="parTrans" cxnId="{85CDE098-1857-47EC-AEB9-64575C5C2F1C}">
      <dgm:prSet/>
      <dgm:spPr/>
      <dgm:t>
        <a:bodyPr/>
        <a:lstStyle/>
        <a:p>
          <a:endParaRPr lang="fr-CA"/>
        </a:p>
      </dgm:t>
    </dgm:pt>
    <dgm:pt modelId="{6790A233-2B96-431B-9F90-AA576FCE1499}" type="sibTrans" cxnId="{85CDE098-1857-47EC-AEB9-64575C5C2F1C}">
      <dgm:prSet/>
      <dgm:spPr/>
      <dgm:t>
        <a:bodyPr/>
        <a:lstStyle/>
        <a:p>
          <a:endParaRPr lang="fr-CA"/>
        </a:p>
      </dgm:t>
    </dgm:pt>
    <dgm:pt modelId="{C29F7B5F-9B4D-4855-8DD8-53239C11076D}">
      <dgm:prSet phldrT="[Texte]" custT="1"/>
      <dgm:spPr/>
      <dgm:t>
        <a:bodyPr/>
        <a:lstStyle/>
        <a:p>
          <a:r>
            <a:rPr lang="fr-CA" sz="1400" b="1" dirty="0" smtClean="0"/>
            <a:t>Documentation</a:t>
          </a:r>
          <a:endParaRPr lang="fr-CA" sz="1400" b="1" dirty="0"/>
        </a:p>
      </dgm:t>
    </dgm:pt>
    <dgm:pt modelId="{74A5A937-854D-4CBE-8B3F-30947A5219B9}" type="parTrans" cxnId="{E2C55DC3-4F81-4622-AC46-E1BA5D714981}">
      <dgm:prSet/>
      <dgm:spPr/>
      <dgm:t>
        <a:bodyPr/>
        <a:lstStyle/>
        <a:p>
          <a:endParaRPr lang="fr-CA"/>
        </a:p>
      </dgm:t>
    </dgm:pt>
    <dgm:pt modelId="{3E0EDFE9-14DA-4CB1-9165-9B2ACFD77D9D}" type="sibTrans" cxnId="{E2C55DC3-4F81-4622-AC46-E1BA5D714981}">
      <dgm:prSet/>
      <dgm:spPr/>
      <dgm:t>
        <a:bodyPr/>
        <a:lstStyle/>
        <a:p>
          <a:endParaRPr lang="fr-CA"/>
        </a:p>
      </dgm:t>
    </dgm:pt>
    <dgm:pt modelId="{25E7FA37-CC0A-4251-A881-BE07AA47ED3D}">
      <dgm:prSet phldrT="[Texte]" custT="1"/>
      <dgm:spPr/>
      <dgm:t>
        <a:bodyPr/>
        <a:lstStyle/>
        <a:p>
          <a:r>
            <a:rPr lang="fr-CA" sz="1600" b="1" u="sng" dirty="0" smtClean="0">
              <a:solidFill>
                <a:srgbClr val="00B0F0"/>
              </a:solidFill>
            </a:rPr>
            <a:t>Processus</a:t>
          </a:r>
          <a:endParaRPr lang="fr-CA" sz="1600" b="1" u="sng" dirty="0">
            <a:solidFill>
              <a:srgbClr val="00B0F0"/>
            </a:solidFill>
          </a:endParaRPr>
        </a:p>
      </dgm:t>
    </dgm:pt>
    <dgm:pt modelId="{5165B19D-D646-40B0-BAC3-5C56689294EC}" type="parTrans" cxnId="{4FB237A6-52F3-412F-B514-8341D3795E18}">
      <dgm:prSet/>
      <dgm:spPr/>
      <dgm:t>
        <a:bodyPr/>
        <a:lstStyle/>
        <a:p>
          <a:endParaRPr lang="fr-CA"/>
        </a:p>
      </dgm:t>
    </dgm:pt>
    <dgm:pt modelId="{6EB961CC-1755-4E1A-806A-C660C885792E}" type="sibTrans" cxnId="{4FB237A6-52F3-412F-B514-8341D3795E18}">
      <dgm:prSet/>
      <dgm:spPr/>
      <dgm:t>
        <a:bodyPr/>
        <a:lstStyle/>
        <a:p>
          <a:endParaRPr lang="fr-CA"/>
        </a:p>
      </dgm:t>
    </dgm:pt>
    <dgm:pt modelId="{C334759D-9E62-4E3C-B021-D651F34F7567}">
      <dgm:prSet phldrT="[Texte]" custT="1"/>
      <dgm:spPr/>
      <dgm:t>
        <a:bodyPr/>
        <a:lstStyle/>
        <a:p>
          <a:r>
            <a:rPr lang="fr-CA" sz="1400" b="1" dirty="0" smtClean="0"/>
            <a:t>Contrôle qualité</a:t>
          </a:r>
          <a:endParaRPr lang="fr-CA" sz="1400" b="1" dirty="0"/>
        </a:p>
      </dgm:t>
    </dgm:pt>
    <dgm:pt modelId="{D5E8C72C-C8FC-4221-8EEF-7518B3C93689}" type="parTrans" cxnId="{1A6A6967-EF74-4FFD-A691-6B47C6AF151B}">
      <dgm:prSet/>
      <dgm:spPr/>
      <dgm:t>
        <a:bodyPr/>
        <a:lstStyle/>
        <a:p>
          <a:endParaRPr lang="fr-CA"/>
        </a:p>
      </dgm:t>
    </dgm:pt>
    <dgm:pt modelId="{DD4E85AB-8963-4600-BA21-FF497E68BD8E}" type="sibTrans" cxnId="{1A6A6967-EF74-4FFD-A691-6B47C6AF151B}">
      <dgm:prSet/>
      <dgm:spPr/>
      <dgm:t>
        <a:bodyPr/>
        <a:lstStyle/>
        <a:p>
          <a:endParaRPr lang="fr-CA"/>
        </a:p>
      </dgm:t>
    </dgm:pt>
    <dgm:pt modelId="{A8B22ABF-C90F-4335-979A-D44EADF00463}" type="pres">
      <dgm:prSet presAssocID="{04C9AF4B-0F4A-4D8C-8185-F2F2390490F5}" presName="Name0" presStyleCnt="0">
        <dgm:presLayoutVars>
          <dgm:dir/>
          <dgm:resizeHandles val="exact"/>
        </dgm:presLayoutVars>
      </dgm:prSet>
      <dgm:spPr/>
    </dgm:pt>
    <dgm:pt modelId="{0BC26315-480D-4224-868A-4756A9CE0A39}" type="pres">
      <dgm:prSet presAssocID="{2C7492BD-10AA-4F2F-BCF2-46EFE644DF2D}" presName="parTxOnly" presStyleLbl="node1" presStyleIdx="0" presStyleCnt="5" custScaleX="73228">
        <dgm:presLayoutVars>
          <dgm:bulletEnabled val="1"/>
        </dgm:presLayoutVars>
      </dgm:prSet>
      <dgm:spPr/>
      <dgm:t>
        <a:bodyPr/>
        <a:lstStyle/>
        <a:p>
          <a:endParaRPr lang="fr-CA"/>
        </a:p>
      </dgm:t>
    </dgm:pt>
    <dgm:pt modelId="{2555321F-1738-4848-81F0-C4B2C1A39840}" type="pres">
      <dgm:prSet presAssocID="{D4FB2C06-B350-4EA8-8BBC-79A9B9B0F956}" presName="parSpace" presStyleCnt="0"/>
      <dgm:spPr/>
    </dgm:pt>
    <dgm:pt modelId="{F706A6F5-B1D1-4564-ADF8-A68BE214C613}" type="pres">
      <dgm:prSet presAssocID="{D3F1BD6E-06B5-443E-9BCC-FFD66597A24A}" presName="parTxOnly" presStyleLbl="node1" presStyleIdx="1" presStyleCnt="5" custScaleX="82235">
        <dgm:presLayoutVars>
          <dgm:bulletEnabled val="1"/>
        </dgm:presLayoutVars>
      </dgm:prSet>
      <dgm:spPr/>
      <dgm:t>
        <a:bodyPr/>
        <a:lstStyle/>
        <a:p>
          <a:endParaRPr lang="fr-CA"/>
        </a:p>
      </dgm:t>
    </dgm:pt>
    <dgm:pt modelId="{DF8B6F04-31C4-4EC4-8BCA-B0457BF71D01}" type="pres">
      <dgm:prSet presAssocID="{6790A233-2B96-431B-9F90-AA576FCE1499}" presName="parSpace" presStyleCnt="0"/>
      <dgm:spPr/>
    </dgm:pt>
    <dgm:pt modelId="{1D8A750A-F8DD-4193-B2DA-7E9240BBEB57}" type="pres">
      <dgm:prSet presAssocID="{C29F7B5F-9B4D-4855-8DD8-53239C11076D}" presName="parTxOnly" presStyleLbl="node1" presStyleIdx="2" presStyleCnt="5" custScaleX="123219">
        <dgm:presLayoutVars>
          <dgm:bulletEnabled val="1"/>
        </dgm:presLayoutVars>
      </dgm:prSet>
      <dgm:spPr/>
      <dgm:t>
        <a:bodyPr/>
        <a:lstStyle/>
        <a:p>
          <a:endParaRPr lang="fr-FR"/>
        </a:p>
      </dgm:t>
    </dgm:pt>
    <dgm:pt modelId="{7830C455-7C21-4481-9F27-2AD582CF4E13}" type="pres">
      <dgm:prSet presAssocID="{3E0EDFE9-14DA-4CB1-9165-9B2ACFD77D9D}" presName="parSpace" presStyleCnt="0"/>
      <dgm:spPr/>
    </dgm:pt>
    <dgm:pt modelId="{2E20DACE-FDB6-4FF3-A78C-3C18D8177D2D}" type="pres">
      <dgm:prSet presAssocID="{25E7FA37-CC0A-4251-A881-BE07AA47ED3D}" presName="parTxOnly" presStyleLbl="node1" presStyleIdx="3" presStyleCnt="5">
        <dgm:presLayoutVars>
          <dgm:bulletEnabled val="1"/>
        </dgm:presLayoutVars>
      </dgm:prSet>
      <dgm:spPr/>
      <dgm:t>
        <a:bodyPr/>
        <a:lstStyle/>
        <a:p>
          <a:endParaRPr lang="fr-FR"/>
        </a:p>
      </dgm:t>
    </dgm:pt>
    <dgm:pt modelId="{15243A67-1346-49DE-B040-2CBF9391D004}" type="pres">
      <dgm:prSet presAssocID="{6EB961CC-1755-4E1A-806A-C660C885792E}" presName="parSpace" presStyleCnt="0"/>
      <dgm:spPr/>
    </dgm:pt>
    <dgm:pt modelId="{3B009B10-B6F6-4FE8-9057-8E200FD9CCAD}" type="pres">
      <dgm:prSet presAssocID="{C334759D-9E62-4E3C-B021-D651F34F7567}" presName="parTxOnly" presStyleLbl="node1" presStyleIdx="4" presStyleCnt="5">
        <dgm:presLayoutVars>
          <dgm:bulletEnabled val="1"/>
        </dgm:presLayoutVars>
      </dgm:prSet>
      <dgm:spPr/>
      <dgm:t>
        <a:bodyPr/>
        <a:lstStyle/>
        <a:p>
          <a:endParaRPr lang="fr-FR"/>
        </a:p>
      </dgm:t>
    </dgm:pt>
  </dgm:ptLst>
  <dgm:cxnLst>
    <dgm:cxn modelId="{12F0777D-9431-4BB1-A1BB-E5D3BFBF90F4}" type="presOf" srcId="{04C9AF4B-0F4A-4D8C-8185-F2F2390490F5}" destId="{A8B22ABF-C90F-4335-979A-D44EADF00463}" srcOrd="0" destOrd="0" presId="urn:microsoft.com/office/officeart/2005/8/layout/hChevron3"/>
    <dgm:cxn modelId="{9EDC3945-0A57-4D83-BE12-009A3E344ABB}" srcId="{04C9AF4B-0F4A-4D8C-8185-F2F2390490F5}" destId="{2C7492BD-10AA-4F2F-BCF2-46EFE644DF2D}" srcOrd="0" destOrd="0" parTransId="{D1600035-6ABD-46F2-B48D-02E12F276AEE}" sibTransId="{D4FB2C06-B350-4EA8-8BBC-79A9B9B0F956}"/>
    <dgm:cxn modelId="{E2C55DC3-4F81-4622-AC46-E1BA5D714981}" srcId="{04C9AF4B-0F4A-4D8C-8185-F2F2390490F5}" destId="{C29F7B5F-9B4D-4855-8DD8-53239C11076D}" srcOrd="2" destOrd="0" parTransId="{74A5A937-854D-4CBE-8B3F-30947A5219B9}" sibTransId="{3E0EDFE9-14DA-4CB1-9165-9B2ACFD77D9D}"/>
    <dgm:cxn modelId="{F9C17517-CADF-4257-8351-9CA30D856558}" type="presOf" srcId="{C334759D-9E62-4E3C-B021-D651F34F7567}" destId="{3B009B10-B6F6-4FE8-9057-8E200FD9CCAD}" srcOrd="0" destOrd="0" presId="urn:microsoft.com/office/officeart/2005/8/layout/hChevron3"/>
    <dgm:cxn modelId="{85CDE098-1857-47EC-AEB9-64575C5C2F1C}" srcId="{04C9AF4B-0F4A-4D8C-8185-F2F2390490F5}" destId="{D3F1BD6E-06B5-443E-9BCC-FFD66597A24A}" srcOrd="1" destOrd="0" parTransId="{B29808D5-6253-42DB-8FDF-49EC2F987F0E}" sibTransId="{6790A233-2B96-431B-9F90-AA576FCE1499}"/>
    <dgm:cxn modelId="{67B07C1C-A654-4A93-B84C-CB476119E2D9}" type="presOf" srcId="{25E7FA37-CC0A-4251-A881-BE07AA47ED3D}" destId="{2E20DACE-FDB6-4FF3-A78C-3C18D8177D2D}" srcOrd="0" destOrd="0" presId="urn:microsoft.com/office/officeart/2005/8/layout/hChevron3"/>
    <dgm:cxn modelId="{1A6A6967-EF74-4FFD-A691-6B47C6AF151B}" srcId="{04C9AF4B-0F4A-4D8C-8185-F2F2390490F5}" destId="{C334759D-9E62-4E3C-B021-D651F34F7567}" srcOrd="4" destOrd="0" parTransId="{D5E8C72C-C8FC-4221-8EEF-7518B3C93689}" sibTransId="{DD4E85AB-8963-4600-BA21-FF497E68BD8E}"/>
    <dgm:cxn modelId="{B756EEB3-AC55-4E79-B920-221E980506F7}" type="presOf" srcId="{D3F1BD6E-06B5-443E-9BCC-FFD66597A24A}" destId="{F706A6F5-B1D1-4564-ADF8-A68BE214C613}" srcOrd="0" destOrd="0" presId="urn:microsoft.com/office/officeart/2005/8/layout/hChevron3"/>
    <dgm:cxn modelId="{56F40C08-2387-44C1-83B4-231EEE431B9D}" type="presOf" srcId="{C29F7B5F-9B4D-4855-8DD8-53239C11076D}" destId="{1D8A750A-F8DD-4193-B2DA-7E9240BBEB57}" srcOrd="0" destOrd="0" presId="urn:microsoft.com/office/officeart/2005/8/layout/hChevron3"/>
    <dgm:cxn modelId="{4FB237A6-52F3-412F-B514-8341D3795E18}" srcId="{04C9AF4B-0F4A-4D8C-8185-F2F2390490F5}" destId="{25E7FA37-CC0A-4251-A881-BE07AA47ED3D}" srcOrd="3" destOrd="0" parTransId="{5165B19D-D646-40B0-BAC3-5C56689294EC}" sibTransId="{6EB961CC-1755-4E1A-806A-C660C885792E}"/>
    <dgm:cxn modelId="{E3A8E795-226F-4502-921F-93BDA7EF21DB}" type="presOf" srcId="{2C7492BD-10AA-4F2F-BCF2-46EFE644DF2D}" destId="{0BC26315-480D-4224-868A-4756A9CE0A39}" srcOrd="0" destOrd="0" presId="urn:microsoft.com/office/officeart/2005/8/layout/hChevron3"/>
    <dgm:cxn modelId="{6CD97759-E6D4-4FC4-B352-6082C98F2D5F}" type="presParOf" srcId="{A8B22ABF-C90F-4335-979A-D44EADF00463}" destId="{0BC26315-480D-4224-868A-4756A9CE0A39}" srcOrd="0" destOrd="0" presId="urn:microsoft.com/office/officeart/2005/8/layout/hChevron3"/>
    <dgm:cxn modelId="{27E02928-74FD-461A-B314-CBDFA4F71C1C}" type="presParOf" srcId="{A8B22ABF-C90F-4335-979A-D44EADF00463}" destId="{2555321F-1738-4848-81F0-C4B2C1A39840}" srcOrd="1" destOrd="0" presId="urn:microsoft.com/office/officeart/2005/8/layout/hChevron3"/>
    <dgm:cxn modelId="{63A485D6-BF21-407F-AC3C-3DF5B960FEAC}" type="presParOf" srcId="{A8B22ABF-C90F-4335-979A-D44EADF00463}" destId="{F706A6F5-B1D1-4564-ADF8-A68BE214C613}" srcOrd="2" destOrd="0" presId="urn:microsoft.com/office/officeart/2005/8/layout/hChevron3"/>
    <dgm:cxn modelId="{8F25E8CA-ABF7-49AB-99D4-38F56AA2BBB7}" type="presParOf" srcId="{A8B22ABF-C90F-4335-979A-D44EADF00463}" destId="{DF8B6F04-31C4-4EC4-8BCA-B0457BF71D01}" srcOrd="3" destOrd="0" presId="urn:microsoft.com/office/officeart/2005/8/layout/hChevron3"/>
    <dgm:cxn modelId="{5DE6FFE2-36AE-49F6-AB5A-07B5387B25CD}" type="presParOf" srcId="{A8B22ABF-C90F-4335-979A-D44EADF00463}" destId="{1D8A750A-F8DD-4193-B2DA-7E9240BBEB57}" srcOrd="4" destOrd="0" presId="urn:microsoft.com/office/officeart/2005/8/layout/hChevron3"/>
    <dgm:cxn modelId="{AD3644AC-350D-4F1A-9A57-6AB3A9B3CE54}" type="presParOf" srcId="{A8B22ABF-C90F-4335-979A-D44EADF00463}" destId="{7830C455-7C21-4481-9F27-2AD582CF4E13}" srcOrd="5" destOrd="0" presId="urn:microsoft.com/office/officeart/2005/8/layout/hChevron3"/>
    <dgm:cxn modelId="{D722117F-DF7F-4844-9887-C26D9BE10612}" type="presParOf" srcId="{A8B22ABF-C90F-4335-979A-D44EADF00463}" destId="{2E20DACE-FDB6-4FF3-A78C-3C18D8177D2D}" srcOrd="6" destOrd="0" presId="urn:microsoft.com/office/officeart/2005/8/layout/hChevron3"/>
    <dgm:cxn modelId="{3B359B09-A407-4E94-BD09-73FC8DCC640C}" type="presParOf" srcId="{A8B22ABF-C90F-4335-979A-D44EADF00463}" destId="{15243A67-1346-49DE-B040-2CBF9391D004}" srcOrd="7" destOrd="0" presId="urn:microsoft.com/office/officeart/2005/8/layout/hChevron3"/>
    <dgm:cxn modelId="{FA0741D1-9917-48C5-80BE-9FA281B1F698}" type="presParOf" srcId="{A8B22ABF-C90F-4335-979A-D44EADF00463}" destId="{3B009B10-B6F6-4FE8-9057-8E200FD9CCAD}" srcOrd="8"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C26315-480D-4224-868A-4756A9CE0A39}">
      <dsp:nvSpPr>
        <dsp:cNvPr id="0" name=""/>
        <dsp:cNvSpPr/>
      </dsp:nvSpPr>
      <dsp:spPr>
        <a:xfrm>
          <a:off x="5971" y="607938"/>
          <a:ext cx="1624858" cy="88756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Réception</a:t>
          </a:r>
          <a:endParaRPr lang="fr-CA" sz="1400" b="1" kern="1200" dirty="0"/>
        </a:p>
      </dsp:txBody>
      <dsp:txXfrm>
        <a:off x="5971" y="607938"/>
        <a:ext cx="1624858" cy="887561"/>
      </dsp:txXfrm>
    </dsp:sp>
    <dsp:sp modelId="{F706A6F5-B1D1-4564-ADF8-A68BE214C613}">
      <dsp:nvSpPr>
        <dsp:cNvPr id="0" name=""/>
        <dsp:cNvSpPr/>
      </dsp:nvSpPr>
      <dsp:spPr>
        <a:xfrm>
          <a:off x="1187049" y="607938"/>
          <a:ext cx="1824715"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Acteurs</a:t>
          </a:r>
          <a:endParaRPr lang="fr-CA" sz="1400" b="1" kern="1200" dirty="0"/>
        </a:p>
      </dsp:txBody>
      <dsp:txXfrm>
        <a:off x="1187049" y="607938"/>
        <a:ext cx="1824715" cy="887561"/>
      </dsp:txXfrm>
    </dsp:sp>
    <dsp:sp modelId="{1D8A750A-F8DD-4193-B2DA-7E9240BBEB57}">
      <dsp:nvSpPr>
        <dsp:cNvPr id="0" name=""/>
        <dsp:cNvSpPr/>
      </dsp:nvSpPr>
      <dsp:spPr>
        <a:xfrm>
          <a:off x="2567984" y="607938"/>
          <a:ext cx="2734110"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Documentation</a:t>
          </a:r>
          <a:endParaRPr lang="fr-CA" sz="1400" b="1" kern="1200" dirty="0"/>
        </a:p>
      </dsp:txBody>
      <dsp:txXfrm>
        <a:off x="2567984" y="607938"/>
        <a:ext cx="2734110" cy="887561"/>
      </dsp:txXfrm>
    </dsp:sp>
    <dsp:sp modelId="{2E20DACE-FDB6-4FF3-A78C-3C18D8177D2D}">
      <dsp:nvSpPr>
        <dsp:cNvPr id="0" name=""/>
        <dsp:cNvSpPr/>
      </dsp:nvSpPr>
      <dsp:spPr>
        <a:xfrm>
          <a:off x="4858314" y="607938"/>
          <a:ext cx="2218903"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CA" sz="1600" b="1" u="sng" kern="1200" dirty="0" smtClean="0">
              <a:solidFill>
                <a:srgbClr val="00B0F0"/>
              </a:solidFill>
            </a:rPr>
            <a:t>Processus</a:t>
          </a:r>
          <a:endParaRPr lang="fr-CA" sz="1600" b="1" u="sng" kern="1200" dirty="0">
            <a:solidFill>
              <a:srgbClr val="00B0F0"/>
            </a:solidFill>
          </a:endParaRPr>
        </a:p>
      </dsp:txBody>
      <dsp:txXfrm>
        <a:off x="4858314" y="607938"/>
        <a:ext cx="2218903" cy="887561"/>
      </dsp:txXfrm>
    </dsp:sp>
    <dsp:sp modelId="{3B009B10-B6F6-4FE8-9057-8E200FD9CCAD}">
      <dsp:nvSpPr>
        <dsp:cNvPr id="0" name=""/>
        <dsp:cNvSpPr/>
      </dsp:nvSpPr>
      <dsp:spPr>
        <a:xfrm>
          <a:off x="6633436" y="607938"/>
          <a:ext cx="2218903"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Contrôle qualité</a:t>
          </a:r>
          <a:endParaRPr lang="fr-CA" sz="1400" b="1" kern="1200" dirty="0"/>
        </a:p>
      </dsp:txBody>
      <dsp:txXfrm>
        <a:off x="6633436" y="607938"/>
        <a:ext cx="2218903" cy="88756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C26315-480D-4224-868A-4756A9CE0A39}">
      <dsp:nvSpPr>
        <dsp:cNvPr id="0" name=""/>
        <dsp:cNvSpPr/>
      </dsp:nvSpPr>
      <dsp:spPr>
        <a:xfrm>
          <a:off x="5971" y="607938"/>
          <a:ext cx="1624858" cy="88756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Réception</a:t>
          </a:r>
          <a:endParaRPr lang="fr-CA" sz="1400" b="1" kern="1200" dirty="0"/>
        </a:p>
      </dsp:txBody>
      <dsp:txXfrm>
        <a:off x="5971" y="607938"/>
        <a:ext cx="1624858" cy="887561"/>
      </dsp:txXfrm>
    </dsp:sp>
    <dsp:sp modelId="{F706A6F5-B1D1-4564-ADF8-A68BE214C613}">
      <dsp:nvSpPr>
        <dsp:cNvPr id="0" name=""/>
        <dsp:cNvSpPr/>
      </dsp:nvSpPr>
      <dsp:spPr>
        <a:xfrm>
          <a:off x="1187049" y="607938"/>
          <a:ext cx="1824715"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Acteurs</a:t>
          </a:r>
          <a:endParaRPr lang="fr-CA" sz="1400" b="1" kern="1200" dirty="0"/>
        </a:p>
      </dsp:txBody>
      <dsp:txXfrm>
        <a:off x="1187049" y="607938"/>
        <a:ext cx="1824715" cy="887561"/>
      </dsp:txXfrm>
    </dsp:sp>
    <dsp:sp modelId="{1D8A750A-F8DD-4193-B2DA-7E9240BBEB57}">
      <dsp:nvSpPr>
        <dsp:cNvPr id="0" name=""/>
        <dsp:cNvSpPr/>
      </dsp:nvSpPr>
      <dsp:spPr>
        <a:xfrm>
          <a:off x="2567984" y="607938"/>
          <a:ext cx="2734110"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Documentation</a:t>
          </a:r>
          <a:endParaRPr lang="fr-CA" sz="1400" b="1" kern="1200" dirty="0"/>
        </a:p>
      </dsp:txBody>
      <dsp:txXfrm>
        <a:off x="2567984" y="607938"/>
        <a:ext cx="2734110" cy="887561"/>
      </dsp:txXfrm>
    </dsp:sp>
    <dsp:sp modelId="{2E20DACE-FDB6-4FF3-A78C-3C18D8177D2D}">
      <dsp:nvSpPr>
        <dsp:cNvPr id="0" name=""/>
        <dsp:cNvSpPr/>
      </dsp:nvSpPr>
      <dsp:spPr>
        <a:xfrm>
          <a:off x="4858314" y="607938"/>
          <a:ext cx="2218903"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CA" sz="1600" b="1" u="sng" kern="1200" dirty="0" smtClean="0">
              <a:solidFill>
                <a:srgbClr val="00B0F0"/>
              </a:solidFill>
            </a:rPr>
            <a:t>Processus</a:t>
          </a:r>
          <a:endParaRPr lang="fr-CA" sz="1600" b="1" u="sng" kern="1200" dirty="0">
            <a:solidFill>
              <a:srgbClr val="00B0F0"/>
            </a:solidFill>
          </a:endParaRPr>
        </a:p>
      </dsp:txBody>
      <dsp:txXfrm>
        <a:off x="4858314" y="607938"/>
        <a:ext cx="2218903" cy="887561"/>
      </dsp:txXfrm>
    </dsp:sp>
    <dsp:sp modelId="{3B009B10-B6F6-4FE8-9057-8E200FD9CCAD}">
      <dsp:nvSpPr>
        <dsp:cNvPr id="0" name=""/>
        <dsp:cNvSpPr/>
      </dsp:nvSpPr>
      <dsp:spPr>
        <a:xfrm>
          <a:off x="6633436" y="607938"/>
          <a:ext cx="2218903"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Contrôle qualité</a:t>
          </a:r>
          <a:endParaRPr lang="fr-CA" sz="1400" b="1" kern="1200" dirty="0"/>
        </a:p>
      </dsp:txBody>
      <dsp:txXfrm>
        <a:off x="6633436" y="607938"/>
        <a:ext cx="2218903" cy="88756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C26315-480D-4224-868A-4756A9CE0A39}">
      <dsp:nvSpPr>
        <dsp:cNvPr id="0" name=""/>
        <dsp:cNvSpPr/>
      </dsp:nvSpPr>
      <dsp:spPr>
        <a:xfrm>
          <a:off x="5971" y="607938"/>
          <a:ext cx="1624858" cy="88756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Réception</a:t>
          </a:r>
          <a:endParaRPr lang="fr-CA" sz="1400" b="1" kern="1200" dirty="0"/>
        </a:p>
      </dsp:txBody>
      <dsp:txXfrm>
        <a:off x="5971" y="607938"/>
        <a:ext cx="1624858" cy="887561"/>
      </dsp:txXfrm>
    </dsp:sp>
    <dsp:sp modelId="{F706A6F5-B1D1-4564-ADF8-A68BE214C613}">
      <dsp:nvSpPr>
        <dsp:cNvPr id="0" name=""/>
        <dsp:cNvSpPr/>
      </dsp:nvSpPr>
      <dsp:spPr>
        <a:xfrm>
          <a:off x="1187049" y="607938"/>
          <a:ext cx="1824715"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Acteurs</a:t>
          </a:r>
          <a:endParaRPr lang="fr-CA" sz="1400" b="1" kern="1200" dirty="0"/>
        </a:p>
      </dsp:txBody>
      <dsp:txXfrm>
        <a:off x="1187049" y="607938"/>
        <a:ext cx="1824715" cy="887561"/>
      </dsp:txXfrm>
    </dsp:sp>
    <dsp:sp modelId="{1D8A750A-F8DD-4193-B2DA-7E9240BBEB57}">
      <dsp:nvSpPr>
        <dsp:cNvPr id="0" name=""/>
        <dsp:cNvSpPr/>
      </dsp:nvSpPr>
      <dsp:spPr>
        <a:xfrm>
          <a:off x="2567984" y="607938"/>
          <a:ext cx="2734110"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Documentation</a:t>
          </a:r>
          <a:endParaRPr lang="fr-CA" sz="1400" b="1" kern="1200" dirty="0"/>
        </a:p>
      </dsp:txBody>
      <dsp:txXfrm>
        <a:off x="2567984" y="607938"/>
        <a:ext cx="2734110" cy="887561"/>
      </dsp:txXfrm>
    </dsp:sp>
    <dsp:sp modelId="{2E20DACE-FDB6-4FF3-A78C-3C18D8177D2D}">
      <dsp:nvSpPr>
        <dsp:cNvPr id="0" name=""/>
        <dsp:cNvSpPr/>
      </dsp:nvSpPr>
      <dsp:spPr>
        <a:xfrm>
          <a:off x="4858314" y="607938"/>
          <a:ext cx="2218903"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CA" sz="1600" b="1" u="sng" kern="1200" dirty="0" smtClean="0">
              <a:solidFill>
                <a:srgbClr val="00B0F0"/>
              </a:solidFill>
            </a:rPr>
            <a:t>Processus</a:t>
          </a:r>
          <a:endParaRPr lang="fr-CA" sz="1600" b="1" u="sng" kern="1200" dirty="0">
            <a:solidFill>
              <a:srgbClr val="00B0F0"/>
            </a:solidFill>
          </a:endParaRPr>
        </a:p>
      </dsp:txBody>
      <dsp:txXfrm>
        <a:off x="4858314" y="607938"/>
        <a:ext cx="2218903" cy="887561"/>
      </dsp:txXfrm>
    </dsp:sp>
    <dsp:sp modelId="{3B009B10-B6F6-4FE8-9057-8E200FD9CCAD}">
      <dsp:nvSpPr>
        <dsp:cNvPr id="0" name=""/>
        <dsp:cNvSpPr/>
      </dsp:nvSpPr>
      <dsp:spPr>
        <a:xfrm>
          <a:off x="6633436" y="607938"/>
          <a:ext cx="2218903"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Contrôle qualité</a:t>
          </a:r>
          <a:endParaRPr lang="fr-CA" sz="1400" b="1" kern="1200" dirty="0"/>
        </a:p>
      </dsp:txBody>
      <dsp:txXfrm>
        <a:off x="6633436" y="607938"/>
        <a:ext cx="2218903" cy="88756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C26315-480D-4224-868A-4756A9CE0A39}">
      <dsp:nvSpPr>
        <dsp:cNvPr id="0" name=""/>
        <dsp:cNvSpPr/>
      </dsp:nvSpPr>
      <dsp:spPr>
        <a:xfrm>
          <a:off x="5971" y="607938"/>
          <a:ext cx="1624858" cy="88756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Réception</a:t>
          </a:r>
          <a:endParaRPr lang="fr-CA" sz="1400" b="1" kern="1200" dirty="0"/>
        </a:p>
      </dsp:txBody>
      <dsp:txXfrm>
        <a:off x="5971" y="607938"/>
        <a:ext cx="1624858" cy="887561"/>
      </dsp:txXfrm>
    </dsp:sp>
    <dsp:sp modelId="{F706A6F5-B1D1-4564-ADF8-A68BE214C613}">
      <dsp:nvSpPr>
        <dsp:cNvPr id="0" name=""/>
        <dsp:cNvSpPr/>
      </dsp:nvSpPr>
      <dsp:spPr>
        <a:xfrm>
          <a:off x="1187049" y="607938"/>
          <a:ext cx="1824715"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Acteurs</a:t>
          </a:r>
          <a:endParaRPr lang="fr-CA" sz="1400" b="1" kern="1200" dirty="0"/>
        </a:p>
      </dsp:txBody>
      <dsp:txXfrm>
        <a:off x="1187049" y="607938"/>
        <a:ext cx="1824715" cy="887561"/>
      </dsp:txXfrm>
    </dsp:sp>
    <dsp:sp modelId="{1D8A750A-F8DD-4193-B2DA-7E9240BBEB57}">
      <dsp:nvSpPr>
        <dsp:cNvPr id="0" name=""/>
        <dsp:cNvSpPr/>
      </dsp:nvSpPr>
      <dsp:spPr>
        <a:xfrm>
          <a:off x="2567984" y="607938"/>
          <a:ext cx="2734110"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Documentation</a:t>
          </a:r>
          <a:endParaRPr lang="fr-CA" sz="1400" b="1" kern="1200" dirty="0"/>
        </a:p>
      </dsp:txBody>
      <dsp:txXfrm>
        <a:off x="2567984" y="607938"/>
        <a:ext cx="2734110" cy="887561"/>
      </dsp:txXfrm>
    </dsp:sp>
    <dsp:sp modelId="{2E20DACE-FDB6-4FF3-A78C-3C18D8177D2D}">
      <dsp:nvSpPr>
        <dsp:cNvPr id="0" name=""/>
        <dsp:cNvSpPr/>
      </dsp:nvSpPr>
      <dsp:spPr>
        <a:xfrm>
          <a:off x="4858314" y="607938"/>
          <a:ext cx="2218903"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CA" sz="1600" b="1" u="sng" kern="1200" dirty="0" smtClean="0">
              <a:solidFill>
                <a:srgbClr val="00B0F0"/>
              </a:solidFill>
            </a:rPr>
            <a:t>Processus</a:t>
          </a:r>
          <a:endParaRPr lang="fr-CA" sz="1600" b="1" u="sng" kern="1200" dirty="0">
            <a:solidFill>
              <a:srgbClr val="00B0F0"/>
            </a:solidFill>
          </a:endParaRPr>
        </a:p>
      </dsp:txBody>
      <dsp:txXfrm>
        <a:off x="4858314" y="607938"/>
        <a:ext cx="2218903" cy="887561"/>
      </dsp:txXfrm>
    </dsp:sp>
    <dsp:sp modelId="{3B009B10-B6F6-4FE8-9057-8E200FD9CCAD}">
      <dsp:nvSpPr>
        <dsp:cNvPr id="0" name=""/>
        <dsp:cNvSpPr/>
      </dsp:nvSpPr>
      <dsp:spPr>
        <a:xfrm>
          <a:off x="6633436" y="607938"/>
          <a:ext cx="2218903" cy="8875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fr-CA" sz="1400" b="1" kern="1200" dirty="0" smtClean="0"/>
            <a:t>Contrôle qualité</a:t>
          </a:r>
          <a:endParaRPr lang="fr-CA" sz="1400" b="1" kern="1200" dirty="0"/>
        </a:p>
      </dsp:txBody>
      <dsp:txXfrm>
        <a:off x="6633436" y="607938"/>
        <a:ext cx="2218903" cy="887561"/>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19" name="Espace réservé du pied de page 18"/>
          <p:cNvSpPr>
            <a:spLocks noGrp="1"/>
          </p:cNvSpPr>
          <p:nvPr>
            <p:ph type="ftr" sz="quarter" idx="11"/>
          </p:nvPr>
        </p:nvSpPr>
        <p:spPr/>
        <p:txBody>
          <a:bodyPr/>
          <a:lstStyle/>
          <a:p>
            <a:endParaRPr lang="fr-CA"/>
          </a:p>
        </p:txBody>
      </p:sp>
      <p:sp>
        <p:nvSpPr>
          <p:cNvPr id="27" name="Espace réservé du numéro de diapositive 26"/>
          <p:cNvSpPr>
            <a:spLocks noGrp="1"/>
          </p:cNvSpPr>
          <p:nvPr>
            <p:ph type="sldNum" sz="quarter" idx="12"/>
          </p:nvPr>
        </p:nvSpPr>
        <p:spPr/>
        <p:txBody>
          <a:bodyPr/>
          <a:lstStyle/>
          <a:p>
            <a:fld id="{18E2E7A8-EDA4-4DFD-A940-58BD0D514395}"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8E2E7A8-EDA4-4DFD-A940-58BD0D514395}"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8E2E7A8-EDA4-4DFD-A940-58BD0D514395}"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8E2E7A8-EDA4-4DFD-A940-58BD0D514395}"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18E2E7A8-EDA4-4DFD-A940-58BD0D514395}"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18E2E7A8-EDA4-4DFD-A940-58BD0D514395}"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18E2E7A8-EDA4-4DFD-A940-58BD0D514395}"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18E2E7A8-EDA4-4DFD-A940-58BD0D514395}"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18E2E7A8-EDA4-4DFD-A940-58BD0D514395}"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18E2E7A8-EDA4-4DFD-A940-58BD0D514395}"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C6A2D82-397A-48D2-BCC8-C57DD7129B5B}" type="datetimeFigureOut">
              <a:rPr lang="fr-CA" smtClean="0"/>
              <a:pPr/>
              <a:t>2013-10-23</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a:xfrm>
            <a:off x="8077200" y="6356350"/>
            <a:ext cx="609600" cy="365125"/>
          </a:xfrm>
        </p:spPr>
        <p:txBody>
          <a:bodyPr/>
          <a:lstStyle/>
          <a:p>
            <a:fld id="{18E2E7A8-EDA4-4DFD-A940-58BD0D514395}" type="slidenum">
              <a:rPr lang="fr-CA" smtClean="0"/>
              <a:pPr/>
              <a:t>‹N°›</a:t>
            </a:fld>
            <a:endParaRPr lang="fr-CA"/>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6A2D82-397A-48D2-BCC8-C57DD7129B5B}" type="datetimeFigureOut">
              <a:rPr lang="fr-CA" smtClean="0"/>
              <a:pPr/>
              <a:t>2013-10-23</a:t>
            </a:fld>
            <a:endParaRPr lang="fr-CA"/>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8E2E7A8-EDA4-4DFD-A940-58BD0D514395}" type="slidenum">
              <a:rPr lang="fr-CA" smtClean="0"/>
              <a:pPr/>
              <a:t>‹N°›</a:t>
            </a:fld>
            <a:endParaRPr lang="fr-CA"/>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Photo_palette_endommagee.JPG" TargetMode="Externa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t>Le processus de réception des marchandises</a:t>
            </a:r>
            <a:endParaRPr lang="fr-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864096"/>
          </a:xfrm>
        </p:spPr>
        <p:txBody>
          <a:bodyPr>
            <a:normAutofit/>
          </a:bodyPr>
          <a:lstStyle/>
          <a:p>
            <a:r>
              <a:rPr lang="fr-CA" dirty="0" smtClean="0"/>
              <a:t>Le processus</a:t>
            </a:r>
            <a:endParaRPr lang="fr-CA" dirty="0"/>
          </a:p>
        </p:txBody>
      </p:sp>
      <p:sp>
        <p:nvSpPr>
          <p:cNvPr id="3" name="Espace réservé du contenu 2"/>
          <p:cNvSpPr>
            <a:spLocks noGrp="1"/>
          </p:cNvSpPr>
          <p:nvPr>
            <p:ph idx="1"/>
          </p:nvPr>
        </p:nvSpPr>
        <p:spPr>
          <a:xfrm>
            <a:off x="914400" y="1447800"/>
            <a:ext cx="7772400" cy="4481530"/>
          </a:xfrm>
        </p:spPr>
        <p:txBody>
          <a:bodyPr>
            <a:normAutofit fontScale="77500" lnSpcReduction="20000"/>
          </a:bodyPr>
          <a:lstStyle/>
          <a:p>
            <a:pPr algn="just"/>
            <a:r>
              <a:rPr lang="fr-CA" b="1" dirty="0" smtClean="0"/>
              <a:t>1. Mise à quai du véhicule: </a:t>
            </a:r>
            <a:r>
              <a:rPr lang="fr-CA" dirty="0" smtClean="0"/>
              <a:t>Une fois que le réceptionnaire a vérifié que la marchandise est bien destinée au site, le chauffeur est orienté vers un quai de déchargement.</a:t>
            </a:r>
          </a:p>
          <a:p>
            <a:pPr algn="just"/>
            <a:r>
              <a:rPr lang="fr-CA" b="1" dirty="0" smtClean="0"/>
              <a:t>2. Vérification des documents:  </a:t>
            </a:r>
            <a:r>
              <a:rPr lang="fr-CA" dirty="0" smtClean="0"/>
              <a:t>Le service réception vérifie la conformité des documents de livraison remis par le chauffeur (Bon de Transport et Bon(s) de Livraison) par rapport à la commande passée dont le numéro identifiant est porté par le Bon de Livraison (numéro de commande, détail des lignes du Bon de Livraison, date de livraison et site de livraison...).</a:t>
            </a:r>
          </a:p>
          <a:p>
            <a:pPr algn="just"/>
            <a:r>
              <a:rPr lang="fr-CA" b="1" dirty="0" smtClean="0"/>
              <a:t>3. Déchargement de la marchandise:  </a:t>
            </a:r>
            <a:r>
              <a:rPr lang="fr-CA" dirty="0" smtClean="0"/>
              <a:t>Le chauffeur met son véhicule en état d'être déchargé. Puis, c’est le déchargement proprement dit soit par le chauffeur ou  les équipes de réception. Puis, afin de en pas encombrer les quais de déchargement, la marchandise est placée dans une zone de réception isolée de la zone de stockage</a:t>
            </a:r>
          </a:p>
        </p:txBody>
      </p:sp>
      <p:graphicFrame>
        <p:nvGraphicFramePr>
          <p:cNvPr id="4" name="Diagramme 3"/>
          <p:cNvGraphicFramePr/>
          <p:nvPr/>
        </p:nvGraphicFramePr>
        <p:xfrm>
          <a:off x="285688" y="5214950"/>
          <a:ext cx="8858312" cy="2103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0"/>
            <a:ext cx="7772400" cy="1011222"/>
          </a:xfrm>
        </p:spPr>
        <p:txBody>
          <a:bodyPr>
            <a:normAutofit/>
          </a:bodyPr>
          <a:lstStyle/>
          <a:p>
            <a:r>
              <a:rPr lang="fr-CA" dirty="0" smtClean="0"/>
              <a:t>Le processus (suite)</a:t>
            </a:r>
            <a:endParaRPr lang="fr-CA" dirty="0"/>
          </a:p>
        </p:txBody>
      </p:sp>
      <p:sp>
        <p:nvSpPr>
          <p:cNvPr id="3" name="Espace réservé du contenu 2"/>
          <p:cNvSpPr>
            <a:spLocks noGrp="1"/>
          </p:cNvSpPr>
          <p:nvPr>
            <p:ph idx="1"/>
          </p:nvPr>
        </p:nvSpPr>
        <p:spPr>
          <a:xfrm>
            <a:off x="357158" y="1214422"/>
            <a:ext cx="8329642" cy="4786346"/>
          </a:xfrm>
        </p:spPr>
        <p:txBody>
          <a:bodyPr>
            <a:normAutofit fontScale="92500" lnSpcReduction="20000"/>
          </a:bodyPr>
          <a:lstStyle/>
          <a:p>
            <a:pPr algn="just"/>
            <a:r>
              <a:rPr lang="fr-CA" b="1" dirty="0" smtClean="0"/>
              <a:t>4. Contrôle qualité:</a:t>
            </a:r>
          </a:p>
          <a:p>
            <a:pPr algn="just">
              <a:buNone/>
            </a:pPr>
            <a:r>
              <a:rPr lang="fr-CA" b="1" dirty="0" smtClean="0"/>
              <a:t>	    Réception primaire :</a:t>
            </a:r>
            <a:r>
              <a:rPr lang="fr-CA" dirty="0" smtClean="0"/>
              <a:t> Le réceptionnaire procède à un premier contrôle qualitatif visuel portant sur :  l'état des emballages , l'identification des produits  le nombre d'unités livrées .  </a:t>
            </a:r>
          </a:p>
          <a:p>
            <a:pPr lvl="1" algn="just"/>
            <a:r>
              <a:rPr lang="fr-CA" dirty="0" smtClean="0"/>
              <a:t>Livraison </a:t>
            </a:r>
            <a:r>
              <a:rPr lang="fr-CA" u="sng" dirty="0" smtClean="0"/>
              <a:t>conforme</a:t>
            </a:r>
            <a:r>
              <a:rPr lang="fr-CA" dirty="0" smtClean="0"/>
              <a:t> au Bon de Réception, le réceptionnaire émarge les documents de transport et en garde un exemplaire. </a:t>
            </a:r>
          </a:p>
          <a:p>
            <a:pPr lvl="1" algn="just"/>
            <a:r>
              <a:rPr lang="fr-CA" dirty="0" smtClean="0"/>
              <a:t>Détection de </a:t>
            </a:r>
            <a:r>
              <a:rPr lang="fr-CA" u="sng" dirty="0" smtClean="0"/>
              <a:t>non-conformités</a:t>
            </a:r>
            <a:r>
              <a:rPr lang="fr-CA" dirty="0" smtClean="0"/>
              <a:t> : Les non-conformités de la livraison  décelées par le réceptionnaire en présence du chauffeur  (bris, produit manquant, </a:t>
            </a:r>
            <a:r>
              <a:rPr lang="fr-CA" dirty="0" smtClean="0">
                <a:hlinkClick r:id="rId2" action="ppaction://hlinkfile"/>
              </a:rPr>
              <a:t>emballage endommagé</a:t>
            </a:r>
            <a:r>
              <a:rPr lang="fr-CA" dirty="0" smtClean="0"/>
              <a:t>) sont portées sur le </a:t>
            </a:r>
            <a:r>
              <a:rPr lang="fr-CA" u="sng" dirty="0" smtClean="0"/>
              <a:t>bon de livraison et le bon  de transport </a:t>
            </a:r>
            <a:r>
              <a:rPr lang="fr-CA" dirty="0" smtClean="0"/>
              <a:t>accompagnées de la date, des coordonnées et de la signature du  réceptionnaire et du chauffeur. Les informations écrites doivent être précises, significatives et rédigées en présence du chauffeur.</a:t>
            </a:r>
            <a:endParaRPr lang="fr-CA" dirty="0"/>
          </a:p>
        </p:txBody>
      </p:sp>
      <p:graphicFrame>
        <p:nvGraphicFramePr>
          <p:cNvPr id="4" name="Diagramme 3"/>
          <p:cNvGraphicFramePr/>
          <p:nvPr/>
        </p:nvGraphicFramePr>
        <p:xfrm>
          <a:off x="285688" y="5357826"/>
          <a:ext cx="8858312" cy="2103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708688"/>
          </a:xfrm>
        </p:spPr>
        <p:txBody>
          <a:bodyPr>
            <a:normAutofit fontScale="90000"/>
          </a:bodyPr>
          <a:lstStyle/>
          <a:p>
            <a:r>
              <a:rPr lang="fr-CA" dirty="0" smtClean="0"/>
              <a:t>Le processus (suite)</a:t>
            </a:r>
            <a:endParaRPr lang="fr-CA" dirty="0"/>
          </a:p>
        </p:txBody>
      </p:sp>
      <p:sp>
        <p:nvSpPr>
          <p:cNvPr id="3" name="Espace réservé du contenu 2"/>
          <p:cNvSpPr>
            <a:spLocks noGrp="1"/>
          </p:cNvSpPr>
          <p:nvPr>
            <p:ph idx="1"/>
          </p:nvPr>
        </p:nvSpPr>
        <p:spPr>
          <a:xfrm>
            <a:off x="357158" y="1447800"/>
            <a:ext cx="8329642" cy="4481530"/>
          </a:xfrm>
        </p:spPr>
        <p:txBody>
          <a:bodyPr>
            <a:normAutofit fontScale="92500" lnSpcReduction="20000"/>
          </a:bodyPr>
          <a:lstStyle/>
          <a:p>
            <a:pPr algn="just"/>
            <a:r>
              <a:rPr lang="fr-CA" b="1" dirty="0" smtClean="0"/>
              <a:t>4. Contrôle qualité: </a:t>
            </a:r>
          </a:p>
          <a:p>
            <a:pPr lvl="1" algn="just">
              <a:buNone/>
            </a:pPr>
            <a:r>
              <a:rPr lang="fr-CA" b="1" dirty="0" smtClean="0"/>
              <a:t>	Réception secondaire </a:t>
            </a:r>
            <a:r>
              <a:rPr lang="fr-CA" dirty="0" smtClean="0"/>
              <a:t>Dans un second temps, la marchandise ayant été déclarée recevable, le chauffeur ayant quitté les  locaux, le réceptionnaire procède a un second niveau de contrôle. Il réalise un contrôle quantitatif complet en s'assurant que le  nombre (ou le poids, le volume....) de pièces physiquement livré est conforme à celui annoncé sur le Bon de Livraison et le Bon de Réception. Il sera éventuellement réalisé un contrôle qualitatif  permettant de s'assurer de la conformité des produits livrés. Ce contrôle pourra solliciter des ressources externes au service réception (service qualité...)</a:t>
            </a:r>
          </a:p>
          <a:p>
            <a:pPr lvl="2" algn="just"/>
            <a:r>
              <a:rPr lang="fr-CA" dirty="0" smtClean="0"/>
              <a:t>Détection de non-conformités:  elles doivent être portées à la connaissance du fournisseur (ou transporteur selon les termes d'achat).</a:t>
            </a:r>
          </a:p>
          <a:p>
            <a:pPr algn="just"/>
            <a:endParaRPr lang="fr-CA" dirty="0"/>
          </a:p>
        </p:txBody>
      </p:sp>
      <p:graphicFrame>
        <p:nvGraphicFramePr>
          <p:cNvPr id="4" name="Diagramme 3"/>
          <p:cNvGraphicFramePr/>
          <p:nvPr/>
        </p:nvGraphicFramePr>
        <p:xfrm>
          <a:off x="0" y="5214950"/>
          <a:ext cx="8858312" cy="2103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smtClean="0"/>
              <a:t>Le processus (suite)</a:t>
            </a:r>
            <a:endParaRPr lang="fr-CA" dirty="0"/>
          </a:p>
        </p:txBody>
      </p:sp>
      <p:sp>
        <p:nvSpPr>
          <p:cNvPr id="3" name="Espace réservé du contenu 2"/>
          <p:cNvSpPr>
            <a:spLocks noGrp="1"/>
          </p:cNvSpPr>
          <p:nvPr>
            <p:ph idx="1"/>
          </p:nvPr>
        </p:nvSpPr>
        <p:spPr/>
        <p:txBody>
          <a:bodyPr/>
          <a:lstStyle/>
          <a:p>
            <a:r>
              <a:rPr lang="fr-CA" b="1" dirty="0" smtClean="0"/>
              <a:t>5. Réception informatique:  </a:t>
            </a:r>
            <a:r>
              <a:rPr lang="fr-CA" dirty="0" smtClean="0"/>
              <a:t>Cette opération valide la réception et génère l'intégration en stock disponible informatique des marchandises conformément reçues. Par la suite, on déclenche le processus de paiement des fournisseurs.</a:t>
            </a:r>
          </a:p>
          <a:p>
            <a:endParaRPr lang="fr-CA" dirty="0"/>
          </a:p>
        </p:txBody>
      </p:sp>
      <p:graphicFrame>
        <p:nvGraphicFramePr>
          <p:cNvPr id="4" name="Diagramme 3"/>
          <p:cNvGraphicFramePr/>
          <p:nvPr/>
        </p:nvGraphicFramePr>
        <p:xfrm>
          <a:off x="285688" y="5085184"/>
          <a:ext cx="8858312" cy="2103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255</Words>
  <Application>Microsoft Office PowerPoint</Application>
  <PresentationFormat>Affichage à l'écran (4:3)</PresentationFormat>
  <Paragraphs>36</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Débit</vt:lpstr>
      <vt:lpstr>Le processus de réception des marchandises</vt:lpstr>
      <vt:lpstr>Le processus</vt:lpstr>
      <vt:lpstr>Le processus (suite)</vt:lpstr>
      <vt:lpstr>Le processus (suite)</vt:lpstr>
      <vt:lpstr>Le processus (suite)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C.Milot</dc:creator>
  <cp:lastModifiedBy>C.Milot</cp:lastModifiedBy>
  <cp:revision>3</cp:revision>
  <dcterms:created xsi:type="dcterms:W3CDTF">2013-10-23T18:51:36Z</dcterms:created>
  <dcterms:modified xsi:type="dcterms:W3CDTF">2013-10-23T19:16:57Z</dcterms:modified>
</cp:coreProperties>
</file>