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46D75-C61E-472C-98C2-81B97978903C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37C-6730-45B1-91EB-D66CB78B156A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84304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46D75-C61E-472C-98C2-81B97978903C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37C-6730-45B1-91EB-D66CB78B156A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524997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46D75-C61E-472C-98C2-81B97978903C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37C-6730-45B1-91EB-D66CB78B156A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74101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46D75-C61E-472C-98C2-81B97978903C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37C-6730-45B1-91EB-D66CB78B156A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2154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46D75-C61E-472C-98C2-81B97978903C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37C-6730-45B1-91EB-D66CB78B156A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07774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46D75-C61E-472C-98C2-81B97978903C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37C-6730-45B1-91EB-D66CB78B156A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44783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46D75-C61E-472C-98C2-81B97978903C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37C-6730-45B1-91EB-D66CB78B156A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462537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46D75-C61E-472C-98C2-81B97978903C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37C-6730-45B1-91EB-D66CB78B156A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11515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46D75-C61E-472C-98C2-81B97978903C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37C-6730-45B1-91EB-D66CB78B156A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9665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46D75-C61E-472C-98C2-81B97978903C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37C-6730-45B1-91EB-D66CB78B156A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40067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46D75-C61E-472C-98C2-81B97978903C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37C-6730-45B1-91EB-D66CB78B156A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844795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46D75-C61E-472C-98C2-81B97978903C}" type="datetimeFigureOut">
              <a:rPr lang="en-TT" smtClean="0"/>
              <a:t>19/10/2013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4037C-6730-45B1-91EB-D66CB78B156A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30084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Diagnostic tests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smtClean="0"/>
              <a:t>Initial diagnostic tests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Wet paper test – red streaks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Coat brushings – Cheyletiella, lice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Acetate tape impression smears of the coat – eggs, lice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Acetate tape impression smears of the skin – can stain with e.g. Diff-Quik, to look for bacteria, yeast e.g. Malassezia etc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Skin scraping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smtClean="0"/>
              <a:t>Deep – can mount in either 10% potassium hydroxide or liquid paraffin.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400" smtClean="0"/>
              <a:t>		scabies (ear tips)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smtClean="0"/>
              <a:t>Superficial – Cheyletiella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Hair plucking/trichography – to help analyse hair (trauma)?, pigment changes (e.g. in colour mutant alopecia), follicular casts (e.g. sebaceous adenitis), follicular dystrophy, organisms (</a:t>
            </a:r>
            <a:r>
              <a:rPr lang="en-US" sz="1800" i="1" smtClean="0"/>
              <a:t>Demodex</a:t>
            </a:r>
            <a:r>
              <a:rPr lang="en-US" sz="1800" smtClean="0"/>
              <a:t> esp from feet), fungal. Can also analyse the bulbs looking for hairs in telogen phase ( endocrinopathies). Can pluck hairs for dermatophyte culture.</a:t>
            </a:r>
          </a:p>
        </p:txBody>
      </p:sp>
    </p:spTree>
    <p:extLst>
      <p:ext uri="{BB962C8B-B14F-4D97-AF65-F5344CB8AC3E}">
        <p14:creationId xmlns:p14="http://schemas.microsoft.com/office/powerpoint/2010/main" val="479913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Diagnostic tests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sz="1800" smtClean="0"/>
              <a:t>Impression smears – of lesions, esp ulcerated neoplastic masses</a:t>
            </a:r>
          </a:p>
          <a:p>
            <a:pPr lvl="1" eaLnBrk="1" hangingPunct="1">
              <a:defRPr/>
            </a:pPr>
            <a:r>
              <a:rPr lang="en-US" sz="1800" smtClean="0"/>
              <a:t>Microscopic examination of pustular contents (bacterial infection – degenerate neutrophils and bacteria. With immunological diseases may see acanthocytes and non-degenerate leukocytes)</a:t>
            </a:r>
          </a:p>
          <a:p>
            <a:pPr lvl="1" eaLnBrk="1" hangingPunct="1">
              <a:defRPr/>
            </a:pPr>
            <a:r>
              <a:rPr lang="en-US" sz="1800" smtClean="0"/>
              <a:t>Fine needle aspirates (FNA)</a:t>
            </a:r>
          </a:p>
          <a:p>
            <a:pPr lvl="1" eaLnBrk="1" hangingPunct="1">
              <a:defRPr/>
            </a:pPr>
            <a:r>
              <a:rPr lang="en-US" sz="1800" smtClean="0"/>
              <a:t>Examination of ear wax</a:t>
            </a:r>
          </a:p>
        </p:txBody>
      </p:sp>
    </p:spTree>
    <p:extLst>
      <p:ext uri="{BB962C8B-B14F-4D97-AF65-F5344CB8AC3E}">
        <p14:creationId xmlns:p14="http://schemas.microsoft.com/office/powerpoint/2010/main" val="77521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115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Diagnostic tests</vt:lpstr>
      <vt:lpstr>Diagnostic tests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Diagnostic tests</dc:title>
  <dc:creator>Dell</dc:creator>
  <cp:lastModifiedBy>Dell</cp:lastModifiedBy>
  <cp:revision>1</cp:revision>
  <dcterms:created xsi:type="dcterms:W3CDTF">2013-10-19T15:11:48Z</dcterms:created>
  <dcterms:modified xsi:type="dcterms:W3CDTF">2013-10-19T15:12:57Z</dcterms:modified>
</cp:coreProperties>
</file>