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2" name="1 Marcador de pie de página"/>
          <p:cNvSpPr>
            <a:spLocks noGrp="1"/>
          </p:cNvSpPr>
          <p:nvPr>
            <p:ph type="ftr" sz="quarter" idx="11"/>
          </p:nvPr>
        </p:nvSpPr>
        <p:spPr/>
        <p:txBody>
          <a:bodyPr/>
          <a:lstStyle/>
          <a:p>
            <a:endParaRPr lang="es-CL"/>
          </a:p>
        </p:txBody>
      </p:sp>
      <p:sp>
        <p:nvSpPr>
          <p:cNvPr id="15" name="14 Marcador de número de diapositiva"/>
          <p:cNvSpPr>
            <a:spLocks noGrp="1"/>
          </p:cNvSpPr>
          <p:nvPr>
            <p:ph type="sldNum" sz="quarter" idx="12"/>
          </p:nvPr>
        </p:nvSpPr>
        <p:spPr>
          <a:xfrm>
            <a:off x="8229600" y="6473952"/>
            <a:ext cx="758952" cy="246888"/>
          </a:xfrm>
        </p:spPr>
        <p:txBody>
          <a:bodyPr/>
          <a:lstStyle/>
          <a:p>
            <a:fld id="{5C7554D9-1BA3-48C5-B5A6-5126AA60A545}"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19" name="18 Marcador de pie de página"/>
          <p:cNvSpPr>
            <a:spLocks noGrp="1"/>
          </p:cNvSpPr>
          <p:nvPr>
            <p:ph type="ftr" sz="quarter" idx="11"/>
          </p:nvPr>
        </p:nvSpPr>
        <p:spPr>
          <a:xfrm>
            <a:off x="3581400" y="76200"/>
            <a:ext cx="2895600" cy="288925"/>
          </a:xfrm>
        </p:spPr>
        <p:txBody>
          <a:bodyPr/>
          <a:lstStyle/>
          <a:p>
            <a:endParaRPr lang="es-CL"/>
          </a:p>
        </p:txBody>
      </p:sp>
      <p:sp>
        <p:nvSpPr>
          <p:cNvPr id="16" name="15 Marcador de número de diapositiva"/>
          <p:cNvSpPr>
            <a:spLocks noGrp="1"/>
          </p:cNvSpPr>
          <p:nvPr>
            <p:ph type="sldNum" sz="quarter" idx="12"/>
          </p:nvPr>
        </p:nvSpPr>
        <p:spPr>
          <a:xfrm>
            <a:off x="8229600" y="6473952"/>
            <a:ext cx="758952" cy="246888"/>
          </a:xfrm>
        </p:spPr>
        <p:txBody>
          <a:bodyPr/>
          <a:lstStyle/>
          <a:p>
            <a:fld id="{5C7554D9-1BA3-48C5-B5A6-5126AA60A545}"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11" name="10 Marcador de pie de página"/>
          <p:cNvSpPr>
            <a:spLocks noGrp="1"/>
          </p:cNvSpPr>
          <p:nvPr>
            <p:ph type="ftr" sz="quarter" idx="11"/>
          </p:nvPr>
        </p:nvSpPr>
        <p:spPr/>
        <p:txBody>
          <a:bodyPr/>
          <a:lstStyle/>
          <a:p>
            <a:endParaRPr lang="es-CL"/>
          </a:p>
        </p:txBody>
      </p:sp>
      <p:sp>
        <p:nvSpPr>
          <p:cNvPr id="16" name="15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10" name="9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229600" y="6477000"/>
            <a:ext cx="762000" cy="246888"/>
          </a:xfrm>
        </p:spPr>
        <p:txBody>
          <a:bodyPr/>
          <a:lstStyle/>
          <a:p>
            <a:fld id="{5C7554D9-1BA3-48C5-B5A6-5126AA60A545}" type="slidenum">
              <a:rPr lang="es-CL" smtClean="0"/>
              <a:pPr/>
              <a:t>‹Nº›</a:t>
            </a:fld>
            <a:endParaRPr lang="es-CL"/>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21" name="20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24" name="23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29" name="28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E1C5328A-29E5-4B3D-9EA1-3560FF3C9C90}" type="datetimeFigureOut">
              <a:rPr lang="es-CL" smtClean="0"/>
              <a:pPr/>
              <a:t>25-04-2011</a:t>
            </a:fld>
            <a:endParaRPr lang="es-CL"/>
          </a:p>
        </p:txBody>
      </p:sp>
      <p:sp>
        <p:nvSpPr>
          <p:cNvPr id="5" name="4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5C7554D9-1BA3-48C5-B5A6-5126AA60A545}" type="slidenum">
              <a:rPr lang="es-CL" smtClean="0"/>
              <a:pPr/>
              <a:t>‹Nº›</a:t>
            </a:fld>
            <a:endParaRPr lang="es-CL"/>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1C5328A-29E5-4B3D-9EA1-3560FF3C9C90}" type="datetimeFigureOut">
              <a:rPr lang="es-CL" smtClean="0"/>
              <a:pPr/>
              <a:t>25-04-2011</a:t>
            </a:fld>
            <a:endParaRPr lang="es-CL"/>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L"/>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C7554D9-1BA3-48C5-B5A6-5126AA60A545}" type="slidenum">
              <a:rPr lang="es-CL" smtClean="0"/>
              <a:pPr/>
              <a:t>‹Nº›</a:t>
            </a:fld>
            <a:endParaRPr lang="es-CL"/>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582935"/>
            <a:ext cx="8820472" cy="5078313"/>
          </a:xfrm>
          <a:prstGeom prst="rect">
            <a:avLst/>
          </a:prstGeom>
        </p:spPr>
        <p:txBody>
          <a:bodyPr wrap="square">
            <a:spAutoFit/>
          </a:bodyPr>
          <a:lstStyle/>
          <a:p>
            <a:pPr algn="just"/>
            <a:r>
              <a:rPr lang="es-CL" sz="3600" dirty="0" smtClean="0">
                <a:latin typeface="Arial Rounded MT Bold" pitchFamily="34" charset="0"/>
              </a:rPr>
              <a:t>H</a:t>
            </a:r>
            <a:r>
              <a:rPr lang="es-CL" sz="3600" dirty="0" smtClean="0">
                <a:latin typeface="Arial Rounded MT Bold" pitchFamily="34" charset="0"/>
                <a:cs typeface="Aharoni" pitchFamily="2" charset="-79"/>
              </a:rPr>
              <a:t>abía una vez, dos cabras que descendieron por pendientes opuestas hasta el cauce de un torrente que atravesaba el valle. Los habitantes del valle colocaron el tronco de un árbol derribado para poder cruzar.</a:t>
            </a:r>
          </a:p>
          <a:p>
            <a:pPr algn="just"/>
            <a:r>
              <a:rPr lang="es-CL" sz="3600" dirty="0" smtClean="0">
                <a:latin typeface="Arial Rounded MT Bold" pitchFamily="34" charset="0"/>
                <a:cs typeface="Aharoni" pitchFamily="2" charset="-79"/>
              </a:rPr>
              <a:t>Al querer cruzar por el tronco, las dos cabras se encontraron frente a frente en la mitad del recorrido..</a:t>
            </a:r>
          </a:p>
        </p:txBody>
      </p:sp>
    </p:spTree>
  </p:cSld>
  <p:clrMapOvr>
    <a:masterClrMapping/>
  </p:clrMapOvr>
  <p:transition spd="med">
    <p:dissolv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4016" y="476672"/>
            <a:ext cx="8820472" cy="5078313"/>
          </a:xfrm>
          <a:prstGeom prst="rect">
            <a:avLst/>
          </a:prstGeom>
        </p:spPr>
        <p:txBody>
          <a:bodyPr wrap="square">
            <a:spAutoFit/>
          </a:bodyPr>
          <a:lstStyle/>
          <a:p>
            <a:pPr algn="just"/>
            <a:r>
              <a:rPr lang="es-CL" sz="3600" dirty="0">
                <a:latin typeface="Arial Rounded MT Bold" pitchFamily="34" charset="0"/>
              </a:rPr>
              <a:t>El espacio era demasiado pequeño para que las dos pasaran al mismo tiempo y ninguna quiso ceder el paso a la otra.</a:t>
            </a:r>
          </a:p>
          <a:p>
            <a:pPr algn="just"/>
            <a:r>
              <a:rPr lang="es-CL" sz="3600" dirty="0">
                <a:latin typeface="Arial Rounded MT Bold" pitchFamily="34" charset="0"/>
              </a:rPr>
              <a:t>Pasaron las horas y ninguna quiso retroceder.</a:t>
            </a:r>
          </a:p>
          <a:p>
            <a:pPr algn="just"/>
            <a:r>
              <a:rPr lang="es-CL" sz="3600" dirty="0">
                <a:latin typeface="Arial Rounded MT Bold" pitchFamily="34" charset="0"/>
              </a:rPr>
              <a:t>Permanecieron allí mucho tiempo hasta que el tronco se partió, debido al peso de ambas y las dos cayeron al rió</a:t>
            </a:r>
          </a:p>
        </p:txBody>
      </p:sp>
    </p:spTree>
  </p:cSld>
  <p:clrMapOvr>
    <a:masterClrMapping/>
  </p:clrMapOvr>
  <p:transition spd="med">
    <p:wheel spokes="8"/>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ncuentos.com/wp-content/uploads/2011/04/las-dos-cabras.jpg"/>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36512" y="-27384"/>
            <a:ext cx="9180512" cy="6885384"/>
          </a:xfrm>
          <a:prstGeom prst="rect">
            <a:avLst/>
          </a:prstGeom>
          <a:noFill/>
        </p:spPr>
      </p:pic>
      <p:sp>
        <p:nvSpPr>
          <p:cNvPr id="5" name="4 Rectángulo"/>
          <p:cNvSpPr/>
          <p:nvPr/>
        </p:nvSpPr>
        <p:spPr>
          <a:xfrm>
            <a:off x="323528" y="1587564"/>
            <a:ext cx="8424936" cy="3785652"/>
          </a:xfrm>
          <a:prstGeom prst="rect">
            <a:avLst/>
          </a:prstGeom>
        </p:spPr>
        <p:txBody>
          <a:bodyPr wrap="square">
            <a:spAutoFit/>
          </a:bodyPr>
          <a:lstStyle/>
          <a:p>
            <a:pPr algn="ctr"/>
            <a:r>
              <a:rPr lang="es-CL" sz="6000" b="1" i="1" dirty="0" smtClean="0">
                <a:solidFill>
                  <a:schemeClr val="accent6">
                    <a:lumMod val="75000"/>
                  </a:schemeClr>
                </a:solidFill>
              </a:rPr>
              <a:t>MORALEJA:</a:t>
            </a:r>
          </a:p>
          <a:p>
            <a:pPr algn="ctr"/>
            <a:r>
              <a:rPr lang="es-CL" sz="6000" b="1" i="1" dirty="0" smtClean="0">
                <a:solidFill>
                  <a:schemeClr val="accent6">
                    <a:lumMod val="75000"/>
                  </a:schemeClr>
                </a:solidFill>
              </a:rPr>
              <a:t>Es más sabio cooperar que ser obstinado y atraer la desgracia.</a:t>
            </a:r>
            <a:endParaRPr lang="es-CL" sz="6000" dirty="0">
              <a:solidFill>
                <a:schemeClr val="accent6">
                  <a:lumMod val="75000"/>
                </a:schemeClr>
              </a:solidFill>
            </a:endParaRPr>
          </a:p>
        </p:txBody>
      </p:sp>
    </p:spTree>
  </p:cSld>
  <p:clrMapOvr>
    <a:masterClrMapping/>
  </p:clrMapOvr>
  <p:transition spd="med">
    <p:zoom/>
    <p:sndAc>
      <p:stSnd>
        <p:snd r:embed="rId2" name="chimes.wav"/>
      </p:stSnd>
    </p:sndAc>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TotalTime>
  <Words>125</Words>
  <Application>Microsoft Office PowerPoint</Application>
  <PresentationFormat>Presentación en pantalla (4:3)</PresentationFormat>
  <Paragraphs>7</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Viajes</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Denisse</dc:creator>
  <cp:lastModifiedBy>Denisse</cp:lastModifiedBy>
  <cp:revision>2</cp:revision>
  <dcterms:created xsi:type="dcterms:W3CDTF">2011-04-25T13:24:07Z</dcterms:created>
  <dcterms:modified xsi:type="dcterms:W3CDTF">2011-04-25T13:37:23Z</dcterms:modified>
</cp:coreProperties>
</file>