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L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L"/>
          </a:p>
        </p:txBody>
      </p:sp>
    </p:spTree>
  </p:cSld>
  <p:clrMapOvr>
    <a:masterClrMapping/>
  </p:clrMapOvr>
  <p:transition>
    <p:dissolv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2EE5086-5B23-4B32-BA8B-EBE1A996225E}" type="datetimeFigureOut">
              <a:rPr lang="es-CL" smtClean="0"/>
              <a:t>11-09-2008</a:t>
            </a:fld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341BE10-7987-478F-AD84-38ACD8DC2525}" type="slidenum">
              <a:rPr lang="es-CL" smtClean="0"/>
              <a:t>‹Nº›</a:t>
            </a:fld>
            <a:endParaRPr lang="es-C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dissolve/>
    <p:sndAc>
      <p:stSnd>
        <p:snd r:embed="rId13" name="chimes.wav" builtIn="1"/>
      </p:stSnd>
    </p:sndAc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2.bp.blogspot.com/_A3aGmOVxph8/TT6RsNahecI/AAAAAAAAAjg/o23nZYwg81c/s1600/dralive-tortuga-lenta-fabula-liebre-y-tortug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71480"/>
            <a:ext cx="8454202" cy="57150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isometricOffAxis2Left"/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_rFpbMmdem24/THPFV9meYsI/AAAAAAAAAcQ/_q3MVoujbZc/s1600/raton_de_campo_y_raton_de_ciudad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857232"/>
            <a:ext cx="6582501" cy="55293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HeroicExtremeRightFacing"/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3.bp.blogspot.com/_jlaVW4BotNQ/SxSQfGKcHYI/AAAAAAAABfU/zNiG8euKxzs/s1600/cigarraformig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527125" cy="62151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arescronida.files.wordpress.com/2009/05/pedro-y-el-lob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785794"/>
            <a:ext cx="8635569" cy="52149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Fundición</vt:lpstr>
      <vt:lpstr>Diapositiva 1</vt:lpstr>
      <vt:lpstr>Diapositiva 2</vt:lpstr>
      <vt:lpstr>Diapositiva 3</vt:lpstr>
      <vt:lpstr>Diapositiva 4</vt:lpstr>
    </vt:vector>
  </TitlesOfParts>
  <Company>Colegio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Cervantino</dc:creator>
  <cp:lastModifiedBy>Cervantino</cp:lastModifiedBy>
  <cp:revision>3</cp:revision>
  <dcterms:created xsi:type="dcterms:W3CDTF">2008-09-11T19:48:15Z</dcterms:created>
  <dcterms:modified xsi:type="dcterms:W3CDTF">2008-09-11T20:05:26Z</dcterms:modified>
</cp:coreProperties>
</file>