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B3174-62E7-4B28-839B-CAC047767027}" type="datetimeFigureOut">
              <a:rPr lang="es-CL" smtClean="0"/>
              <a:t>17-10-2011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FA6EA-D296-49CB-A56E-241C768D7266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bg1"/>
                </a:solidFill>
                <a:latin typeface="Action Jackson" pitchFamily="2" charset="0"/>
              </a:rPr>
              <a:t>Crea Oraciones con cada acción en tiempo futuro</a:t>
            </a:r>
            <a:endParaRPr lang="es-CL" b="1" dirty="0">
              <a:solidFill>
                <a:schemeClr val="bg1"/>
              </a:solidFill>
              <a:latin typeface="Action Jackso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lh6.ggpht.com/_OFnUKI681pQ/S4pI72vwgLI/AAAAAAAAeE0/iBPsgeCyLVM/Eat.jpg?imgmax=6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944" y="1071546"/>
            <a:ext cx="8456938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lh3.ggpht.com/_OFnUKI681pQ/S4pI-VvzhsI/AAAAAAAAeE4/mXNInK8N4a4/Watch%20TV.jpg?imgmax=6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681" y="1357298"/>
            <a:ext cx="7796240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lh4.ggpht.com/_OFnUKI681pQ/S4pJF-GW3gI/AAAAAAAAeFE/Ept9HPVBpR0/Play.jpg?imgmax=6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14421"/>
            <a:ext cx="8157070" cy="4435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lh5.ggpht.com/_OFnUKI681pQ/S4pJHubcFTI/AAAAAAAAeFM/MhBW_-zgH1k/Sleep.jpg?imgmax=6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082" y="1214422"/>
            <a:ext cx="8408335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h4.ggpht.com/_OFnUKI681pQ/S4pJIyBqDzI/AAAAAAAAeFQ/2-NiUgszakc/Read.jpg?imgmax=6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1" y="1214422"/>
            <a:ext cx="8014197" cy="4357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Presentación en pantalla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Crea Oraciones con cada acción en tiempo futuro</vt:lpstr>
      <vt:lpstr>Diapositiva 2</vt:lpstr>
      <vt:lpstr>Diapositiva 3</vt:lpstr>
      <vt:lpstr>Diapositiva 4</vt:lpstr>
      <vt:lpstr>Diapositiva 5</vt:lpstr>
      <vt:lpstr>Diapositiva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 Oraciones con cada acción en tiempo futuro</dc:title>
  <dc:creator>Denis</dc:creator>
  <cp:lastModifiedBy>Denis</cp:lastModifiedBy>
  <cp:revision>1</cp:revision>
  <dcterms:created xsi:type="dcterms:W3CDTF">2011-10-18T01:01:04Z</dcterms:created>
  <dcterms:modified xsi:type="dcterms:W3CDTF">2011-10-18T01:06:14Z</dcterms:modified>
</cp:coreProperties>
</file>