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1113B-BBE9-4E09-891E-AF5ED2A2E71D}" type="datetimeFigureOut">
              <a:rPr lang="es-CL" smtClean="0"/>
              <a:t>22-05-2011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DB755-62A5-4C6E-9840-12D11F49431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1113B-BBE9-4E09-891E-AF5ED2A2E71D}" type="datetimeFigureOut">
              <a:rPr lang="es-CL" smtClean="0"/>
              <a:t>22-05-2011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DB755-62A5-4C6E-9840-12D11F49431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1113B-BBE9-4E09-891E-AF5ED2A2E71D}" type="datetimeFigureOut">
              <a:rPr lang="es-CL" smtClean="0"/>
              <a:t>22-05-2011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DB755-62A5-4C6E-9840-12D11F49431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1113B-BBE9-4E09-891E-AF5ED2A2E71D}" type="datetimeFigureOut">
              <a:rPr lang="es-CL" smtClean="0"/>
              <a:t>22-05-2011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DB755-62A5-4C6E-9840-12D11F49431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1113B-BBE9-4E09-891E-AF5ED2A2E71D}" type="datetimeFigureOut">
              <a:rPr lang="es-CL" smtClean="0"/>
              <a:t>22-05-2011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DB755-62A5-4C6E-9840-12D11F49431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1113B-BBE9-4E09-891E-AF5ED2A2E71D}" type="datetimeFigureOut">
              <a:rPr lang="es-CL" smtClean="0"/>
              <a:t>22-05-2011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DB755-62A5-4C6E-9840-12D11F49431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1113B-BBE9-4E09-891E-AF5ED2A2E71D}" type="datetimeFigureOut">
              <a:rPr lang="es-CL" smtClean="0"/>
              <a:t>22-05-2011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DB755-62A5-4C6E-9840-12D11F49431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1113B-BBE9-4E09-891E-AF5ED2A2E71D}" type="datetimeFigureOut">
              <a:rPr lang="es-CL" smtClean="0"/>
              <a:t>22-05-2011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DB755-62A5-4C6E-9840-12D11F49431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1113B-BBE9-4E09-891E-AF5ED2A2E71D}" type="datetimeFigureOut">
              <a:rPr lang="es-CL" smtClean="0"/>
              <a:t>22-05-2011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DB755-62A5-4C6E-9840-12D11F49431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1113B-BBE9-4E09-891E-AF5ED2A2E71D}" type="datetimeFigureOut">
              <a:rPr lang="es-CL" smtClean="0"/>
              <a:t>22-05-2011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DB755-62A5-4C6E-9840-12D11F49431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1113B-BBE9-4E09-891E-AF5ED2A2E71D}" type="datetimeFigureOut">
              <a:rPr lang="es-CL" smtClean="0"/>
              <a:t>22-05-2011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DB755-62A5-4C6E-9840-12D11F49431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1113B-BBE9-4E09-891E-AF5ED2A2E71D}" type="datetimeFigureOut">
              <a:rPr lang="es-CL" smtClean="0"/>
              <a:t>22-05-2011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DB755-62A5-4C6E-9840-12D11F494310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285728"/>
            <a:ext cx="8858312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Rectángulo"/>
          <p:cNvSpPr/>
          <p:nvPr/>
        </p:nvSpPr>
        <p:spPr>
          <a:xfrm>
            <a:off x="1357290" y="428604"/>
            <a:ext cx="307183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1400" b="1" dirty="0"/>
              <a:t>Ahora me acuerdo que cuando </a:t>
            </a:r>
            <a:r>
              <a:rPr lang="es-CL" sz="1400" b="1" dirty="0" smtClean="0"/>
              <a:t>nombramos o </a:t>
            </a:r>
            <a:r>
              <a:rPr lang="es-CL" sz="1400" b="1" dirty="0"/>
              <a:t>enumeramos debemos</a:t>
            </a:r>
          </a:p>
          <a:p>
            <a:pPr algn="ctr"/>
            <a:r>
              <a:rPr lang="es-CL" sz="1400" b="1" dirty="0"/>
              <a:t>usar coma: desde “chalecos” hasta</a:t>
            </a:r>
          </a:p>
          <a:p>
            <a:pPr algn="ctr"/>
            <a:r>
              <a:rPr lang="es-CL" sz="1400" b="1" dirty="0"/>
              <a:t>“alimentos” debemos separar </a:t>
            </a:r>
            <a:r>
              <a:rPr lang="es-CL" sz="1400" b="1" dirty="0" smtClean="0"/>
              <a:t>por comas</a:t>
            </a:r>
            <a:r>
              <a:rPr lang="es-CL" sz="1400" b="1" dirty="0"/>
              <a:t>.</a:t>
            </a:r>
          </a:p>
        </p:txBody>
      </p:sp>
      <p:sp>
        <p:nvSpPr>
          <p:cNvPr id="6" name="5 Rectángulo"/>
          <p:cNvSpPr/>
          <p:nvPr/>
        </p:nvSpPr>
        <p:spPr>
          <a:xfrm>
            <a:off x="6429388" y="928670"/>
            <a:ext cx="200026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1400" b="1" dirty="0"/>
              <a:t>También se nos olvidó</a:t>
            </a:r>
          </a:p>
          <a:p>
            <a:pPr algn="ctr"/>
            <a:r>
              <a:rPr lang="es-CL" sz="1400" b="1" dirty="0"/>
              <a:t>poner punto aparte </a:t>
            </a:r>
            <a:r>
              <a:rPr lang="es-CL" sz="1400" b="1" dirty="0" smtClean="0"/>
              <a:t>después de </a:t>
            </a:r>
            <a:r>
              <a:rPr lang="es-CL" sz="1400" b="1" dirty="0"/>
              <a:t>“damnificados</a:t>
            </a:r>
            <a:r>
              <a:rPr lang="es-CL" sz="1400" b="1" dirty="0" smtClean="0"/>
              <a:t>”, porque </a:t>
            </a:r>
            <a:r>
              <a:rPr lang="es-CL" sz="1400" b="1" dirty="0"/>
              <a:t>después </a:t>
            </a:r>
            <a:r>
              <a:rPr lang="es-CL" sz="1400" b="1" dirty="0" smtClean="0"/>
              <a:t>damos otra </a:t>
            </a:r>
            <a:r>
              <a:rPr lang="es-CL" sz="1400" b="1" dirty="0"/>
              <a:t>información y </a:t>
            </a:r>
            <a:r>
              <a:rPr lang="es-CL" sz="1400" b="1" dirty="0" smtClean="0"/>
              <a:t>no pusimos </a:t>
            </a:r>
            <a:r>
              <a:rPr lang="es-CL" sz="1400" b="1" dirty="0"/>
              <a:t>el punto aparte</a:t>
            </a:r>
          </a:p>
          <a:p>
            <a:pPr algn="ctr"/>
            <a:r>
              <a:rPr lang="es-CL" sz="1400" b="1" dirty="0"/>
              <a:t>final.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286248" y="3643314"/>
            <a:ext cx="22860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1200" b="1" dirty="0"/>
              <a:t>Y después de “ ropa </a:t>
            </a:r>
            <a:r>
              <a:rPr lang="es-CL" sz="1200" b="1" dirty="0" smtClean="0"/>
              <a:t>de cama</a:t>
            </a:r>
            <a:r>
              <a:rPr lang="es-CL" sz="1200" b="1" dirty="0"/>
              <a:t>” debe ir punto </a:t>
            </a:r>
            <a:r>
              <a:rPr lang="es-CL" sz="1200" b="1" dirty="0" smtClean="0"/>
              <a:t>seguido, porque </a:t>
            </a:r>
            <a:r>
              <a:rPr lang="es-CL" sz="1200" b="1" dirty="0"/>
              <a:t>luego </a:t>
            </a:r>
            <a:r>
              <a:rPr lang="es-CL" sz="1200" b="1" dirty="0" smtClean="0"/>
              <a:t>señalamos otra </a:t>
            </a:r>
            <a:r>
              <a:rPr lang="es-CL" sz="1200" b="1" dirty="0"/>
              <a:t>idea.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0034" y="2214554"/>
            <a:ext cx="235745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1400" b="1" dirty="0"/>
              <a:t>También va coma después</a:t>
            </a:r>
          </a:p>
          <a:p>
            <a:pPr algn="ctr"/>
            <a:r>
              <a:rPr lang="es-CL" sz="1400" b="1" dirty="0"/>
              <a:t>de “amigas y amigos</a:t>
            </a:r>
            <a:r>
              <a:rPr lang="es-CL" sz="1400" b="1" dirty="0" smtClean="0"/>
              <a:t>”, porque </a:t>
            </a:r>
            <a:r>
              <a:rPr lang="es-CL" sz="1400" b="1" dirty="0"/>
              <a:t>cuando uno </a:t>
            </a:r>
            <a:r>
              <a:rPr lang="es-CL" sz="1400" b="1" dirty="0" smtClean="0"/>
              <a:t>llama o </a:t>
            </a:r>
            <a:r>
              <a:rPr lang="es-CL" sz="1400" b="1" dirty="0"/>
              <a:t>pide algo a una </a:t>
            </a:r>
            <a:r>
              <a:rPr lang="es-CL" sz="1400" b="1" dirty="0" smtClean="0"/>
              <a:t>persona, se </a:t>
            </a:r>
            <a:r>
              <a:rPr lang="es-CL" sz="1400" b="1" dirty="0"/>
              <a:t>usa coma.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94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Denis</dc:creator>
  <cp:lastModifiedBy>Denis</cp:lastModifiedBy>
  <cp:revision>4</cp:revision>
  <dcterms:created xsi:type="dcterms:W3CDTF">2011-05-23T00:22:22Z</dcterms:created>
  <dcterms:modified xsi:type="dcterms:W3CDTF">2011-05-23T00:58:55Z</dcterms:modified>
</cp:coreProperties>
</file>