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AA84-98C8-424A-BA2F-8C9133934D29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FE424-1BF7-434E-85F3-0FF84F034CB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8450"/>
            <a:ext cx="9144000" cy="699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Denisse</dc:creator>
  <cp:lastModifiedBy>Denisse</cp:lastModifiedBy>
  <cp:revision>1</cp:revision>
  <dcterms:created xsi:type="dcterms:W3CDTF">2011-04-25T13:49:11Z</dcterms:created>
  <dcterms:modified xsi:type="dcterms:W3CDTF">2011-04-25T13:52:10Z</dcterms:modified>
</cp:coreProperties>
</file>