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26B98-BD95-47EE-B801-F7380FD2608A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2EB3F-32A0-423A-A2A8-49E27D312CC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uario\Escritorio\RealismoDupréColhei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975275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EL Realismo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4824536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   </a:t>
            </a:r>
            <a:r>
              <a:rPr lang="es-ES" dirty="0">
                <a:solidFill>
                  <a:schemeClr val="bg2"/>
                </a:solidFill>
              </a:rPr>
              <a:t>El </a:t>
            </a:r>
            <a:r>
              <a:rPr lang="es-ES" b="1" dirty="0">
                <a:solidFill>
                  <a:schemeClr val="bg2"/>
                </a:solidFill>
              </a:rPr>
              <a:t>Realismo</a:t>
            </a:r>
            <a:r>
              <a:rPr lang="es-ES" dirty="0">
                <a:solidFill>
                  <a:schemeClr val="bg2"/>
                </a:solidFill>
              </a:rPr>
              <a:t> es una tendencia artística europea que se enmarca, aproximadamente,  en la segunda mitad del siglo XIX y que aspira a reflejar la realidad cotidiana de modo objetivo. La burguesía revolucionaria que impulsó el movimiento romántico se convierte en la clase social dominadora y tiende hacia postulados más conservadores, imponiendo una nueva visión de la vida y del ser humano.</a:t>
            </a:r>
          </a:p>
          <a:p>
            <a:r>
              <a:rPr lang="es-ES" dirty="0">
                <a:solidFill>
                  <a:schemeClr val="bg2"/>
                </a:solidFill>
              </a:rPr>
              <a:t> 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uario\Escritorio\entierro_orna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Características del Realismo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El Realismo surge inicialmente en Francia, donde floreció una novela realista de enorme mérito. Después se extendió a otros países del entorno occidental y alcanzó un gran cultivo en Inglaterra y Rusia.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uario\Escritorio\fb_ipad_fondo_luc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0" dirty="0"/>
              <a:t>Balzac de 1840</a:t>
            </a:r>
            <a:endParaRPr lang="es-ES" sz="3600" dirty="0"/>
          </a:p>
        </p:txBody>
      </p:sp>
      <p:pic>
        <p:nvPicPr>
          <p:cNvPr id="5" name="4 Marcador de contenido" descr="Balzac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067944" y="260648"/>
            <a:ext cx="4461808" cy="5954206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Balzac, </a:t>
            </a:r>
            <a:r>
              <a:rPr lang="es-ES" sz="2000" dirty="0"/>
              <a:t>junto </a:t>
            </a:r>
            <a:r>
              <a:rPr lang="es-ES" sz="2000" dirty="0" smtClean="0"/>
              <a:t>con</a:t>
            </a:r>
            <a:r>
              <a:rPr lang="es-ES" sz="2000" dirty="0" smtClean="0"/>
              <a:t>  </a:t>
            </a:r>
            <a:r>
              <a:rPr lang="es-ES" sz="2000" dirty="0" err="1" smtClean="0"/>
              <a:t>Stendhal</a:t>
            </a:r>
            <a:r>
              <a:rPr lang="es-ES" sz="2000" dirty="0" smtClean="0"/>
              <a:t>, </a:t>
            </a:r>
            <a:r>
              <a:rPr lang="es-ES" sz="2000" dirty="0"/>
              <a:t>son considerados como los padres del realismo literario, al que dieron inicio en la década </a:t>
            </a:r>
            <a:r>
              <a:rPr lang="es-ES" sz="2000" dirty="0" smtClean="0"/>
              <a:t>de 1830</a:t>
            </a:r>
            <a:r>
              <a:rPr lang="es-ES" sz="2000" dirty="0"/>
              <a:t> con las </a:t>
            </a:r>
            <a:r>
              <a:rPr lang="es-ES" sz="2000" dirty="0" smtClean="0"/>
              <a:t>novelas</a:t>
            </a:r>
            <a:r>
              <a:rPr lang="es-ES" sz="2000" dirty="0"/>
              <a:t> de la serie de </a:t>
            </a:r>
            <a:r>
              <a:rPr lang="es-ES" sz="2000" dirty="0" smtClean="0"/>
              <a:t>La comedia humana</a:t>
            </a:r>
            <a:r>
              <a:rPr lang="es-ES" sz="2000" dirty="0"/>
              <a:t> el primero, y </a:t>
            </a:r>
            <a:r>
              <a:rPr lang="es-ES" sz="2000" dirty="0" smtClean="0"/>
              <a:t>Rojo Y negro, y </a:t>
            </a:r>
            <a:r>
              <a:rPr lang="es-ES" sz="2000" dirty="0"/>
              <a:t> </a:t>
            </a:r>
            <a:r>
              <a:rPr lang="es-ES" sz="2000" dirty="0" smtClean="0"/>
              <a:t>La cartuja de Parma el segundo.</a:t>
            </a:r>
            <a:endParaRPr lang="es-E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</Words>
  <Application>Microsoft Office PowerPoint</Application>
  <PresentationFormat>Presentación en pantalla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EL Realismo</vt:lpstr>
      <vt:lpstr>Características del Realismo</vt:lpstr>
      <vt:lpstr>Balzac de 1840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Realismo</dc:title>
  <dc:creator>Usuario</dc:creator>
  <cp:lastModifiedBy>Usuario</cp:lastModifiedBy>
  <cp:revision>1</cp:revision>
  <dcterms:created xsi:type="dcterms:W3CDTF">2013-09-17T02:21:03Z</dcterms:created>
  <dcterms:modified xsi:type="dcterms:W3CDTF">2013-09-17T02:30:46Z</dcterms:modified>
</cp:coreProperties>
</file>