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C4C9C-2590-4CF8-B7CB-C625855027C1}" type="datetimeFigureOut">
              <a:rPr lang="es-ES" smtClean="0"/>
              <a:t>16/09/2013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DB10-3229-43B0-B057-F528AEADC82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C4C9C-2590-4CF8-B7CB-C625855027C1}" type="datetimeFigureOut">
              <a:rPr lang="es-ES" smtClean="0"/>
              <a:t>16/09/2013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DB10-3229-43B0-B057-F528AEADC82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C4C9C-2590-4CF8-B7CB-C625855027C1}" type="datetimeFigureOut">
              <a:rPr lang="es-ES" smtClean="0"/>
              <a:t>16/09/2013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DB10-3229-43B0-B057-F528AEADC82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C4C9C-2590-4CF8-B7CB-C625855027C1}" type="datetimeFigureOut">
              <a:rPr lang="es-ES" smtClean="0"/>
              <a:t>16/09/2013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DB10-3229-43B0-B057-F528AEADC82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C4C9C-2590-4CF8-B7CB-C625855027C1}" type="datetimeFigureOut">
              <a:rPr lang="es-ES" smtClean="0"/>
              <a:t>16/09/2013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DB10-3229-43B0-B057-F528AEADC82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C4C9C-2590-4CF8-B7CB-C625855027C1}" type="datetimeFigureOut">
              <a:rPr lang="es-ES" smtClean="0"/>
              <a:t>16/09/2013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DB10-3229-43B0-B057-F528AEADC82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C4C9C-2590-4CF8-B7CB-C625855027C1}" type="datetimeFigureOut">
              <a:rPr lang="es-ES" smtClean="0"/>
              <a:t>16/09/2013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DB10-3229-43B0-B057-F528AEADC82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C4C9C-2590-4CF8-B7CB-C625855027C1}" type="datetimeFigureOut">
              <a:rPr lang="es-ES" smtClean="0"/>
              <a:t>16/09/2013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DB10-3229-43B0-B057-F528AEADC82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C4C9C-2590-4CF8-B7CB-C625855027C1}" type="datetimeFigureOut">
              <a:rPr lang="es-ES" smtClean="0"/>
              <a:t>16/09/2013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DB10-3229-43B0-B057-F528AEADC82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C4C9C-2590-4CF8-B7CB-C625855027C1}" type="datetimeFigureOut">
              <a:rPr lang="es-ES" smtClean="0"/>
              <a:t>16/09/2013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DB10-3229-43B0-B057-F528AEADC82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C4C9C-2590-4CF8-B7CB-C625855027C1}" type="datetimeFigureOut">
              <a:rPr lang="es-ES" smtClean="0"/>
              <a:t>16/09/2013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DB10-3229-43B0-B057-F528AEADC82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C4C9C-2590-4CF8-B7CB-C625855027C1}" type="datetimeFigureOut">
              <a:rPr lang="es-ES" smtClean="0"/>
              <a:t>16/09/2013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8DB10-3229-43B0-B057-F528AEADC821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Usuario\Escritorio\GAW1395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0"/>
            <a:ext cx="9001000" cy="1628800"/>
          </a:xfrm>
        </p:spPr>
        <p:txBody>
          <a:bodyPr>
            <a:normAutofit/>
          </a:bodyPr>
          <a:lstStyle/>
          <a:p>
            <a:r>
              <a:rPr lang="es-ES" sz="4800" b="1" dirty="0" smtClean="0"/>
              <a:t>El Neoclasicismo</a:t>
            </a:r>
            <a:endParaRPr lang="es-ES" sz="54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3648" y="1700808"/>
            <a:ext cx="6336704" cy="4608512"/>
          </a:xfrm>
        </p:spPr>
        <p:txBody>
          <a:bodyPr>
            <a:normAutofit/>
          </a:bodyPr>
          <a:lstStyle/>
          <a:p>
            <a:r>
              <a:rPr lang="es-ES" sz="2400" i="1" dirty="0" smtClean="0">
                <a:solidFill>
                  <a:schemeClr val="tx1"/>
                </a:solidFill>
              </a:rPr>
              <a:t>Movimiento cultural basado en la razón y en el escepticismo, que se desarrolla durante el siglo XVIII, como expresión estética de los principios de la Ilustración. Coincide con, la revolución francesa y el periodo napoleónico. Posteriormente, y también ahondando sus raíces en el pensamiento del siglo XVIII, se iniciaría el movimiento romántico basado en el sentimiento, la libertad y el individualismo, movimiento que se prolongara hasta el ultimo tercio del siglo XIX</a:t>
            </a:r>
            <a:endParaRPr lang="es-ES" sz="2400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88640"/>
            <a:ext cx="3008313" cy="995710"/>
          </a:xfrm>
        </p:spPr>
        <p:txBody>
          <a:bodyPr>
            <a:normAutofit/>
          </a:bodyPr>
          <a:lstStyle/>
          <a:p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ES" dirty="0" smtClean="0"/>
              <a:t>	</a:t>
            </a:r>
            <a:endParaRPr lang="es-ES" dirty="0"/>
          </a:p>
        </p:txBody>
      </p:sp>
      <p:pic>
        <p:nvPicPr>
          <p:cNvPr id="2050" name="Picture 2" descr="C:\Documents and Settings\Usuario\Escritorio\slide-2-7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3074" name="Picture 2" descr="C:\Documents and Settings\Usuario\Escritorio\slide-6-7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83</Words>
  <Application>Microsoft Office PowerPoint</Application>
  <PresentationFormat>Presentación en pantalla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El Neoclasicismo</vt:lpstr>
      <vt:lpstr>Diapositiva 2</vt:lpstr>
      <vt:lpstr>Diapositiva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Neoclasicismo</dc:title>
  <dc:creator>Usuario</dc:creator>
  <cp:lastModifiedBy>Usuario</cp:lastModifiedBy>
  <cp:revision>3</cp:revision>
  <dcterms:created xsi:type="dcterms:W3CDTF">2013-09-17T01:25:28Z</dcterms:created>
  <dcterms:modified xsi:type="dcterms:W3CDTF">2013-09-17T01:48:07Z</dcterms:modified>
</cp:coreProperties>
</file>