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3" r:id="rId6"/>
    <p:sldId id="260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20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8F6E8C-02BE-4173-A41F-A8BD8D33A2FC}" type="datetimeFigureOut">
              <a:rPr lang="es-MX" smtClean="0"/>
              <a:t>09/06/2013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92B746-9BC5-480B-A07E-BBFFE878317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prenderinternet.about.com/od/ConceptosBasico/g/Que-Es-Ftp.htm" TargetMode="Externa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mastermagazine.info/termino/5086.php" TargetMode="External"/><Relationship Id="rId5" Type="http://schemas.openxmlformats.org/officeDocument/2006/relationships/hyperlink" Target="http://www.pergaminovirtual.com.ar/definicion/FTP.html" TargetMode="External"/><Relationship Id="rId4" Type="http://schemas.openxmlformats.org/officeDocument/2006/relationships/hyperlink" Target="http://www.ordenadores-y-portatiles.com/ft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500042"/>
            <a:ext cx="617045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0827241">
            <a:off x="1490773" y="1235537"/>
            <a:ext cx="6172200" cy="1894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**Páginas </a:t>
            </a:r>
            <a:br>
              <a:rPr lang="es-MX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s-MX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FTP**</a:t>
            </a:r>
            <a:endParaRPr lang="es-MX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57686" y="3429000"/>
            <a:ext cx="3357586" cy="242889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sz="2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Jessica Escobar</a:t>
            </a:r>
          </a:p>
          <a:p>
            <a:pPr algn="ctr"/>
            <a:r>
              <a:rPr lang="es-MX" sz="2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Mariela Salgado</a:t>
            </a:r>
          </a:p>
          <a:p>
            <a:pPr algn="ctr"/>
            <a:r>
              <a:rPr lang="es-MX" sz="2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Rebeca Garduño</a:t>
            </a:r>
          </a:p>
          <a:p>
            <a:pPr algn="ctr"/>
            <a:r>
              <a:rPr lang="es-MX" sz="2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Viridiana Quiroz</a:t>
            </a:r>
          </a:p>
          <a:p>
            <a:pPr algn="ctr"/>
            <a:r>
              <a:rPr lang="es-MX" sz="20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2° “1”</a:t>
            </a:r>
            <a:endParaRPr lang="es-MX" sz="20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wip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 rot="20144722">
            <a:off x="1295160" y="1207211"/>
            <a:ext cx="6172200" cy="1371600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FTP</a:t>
            </a:r>
            <a:r>
              <a:rPr lang="es-MX" sz="2000" b="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 son las siglas en inglés de </a:t>
            </a:r>
            <a:r>
              <a:rPr lang="es-MX" sz="2000" i="1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File</a:t>
            </a:r>
            <a:r>
              <a:rPr lang="es-MX" sz="2000" i="1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s-MX" sz="2000" i="1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Transer</a:t>
            </a:r>
            <a:r>
              <a:rPr lang="es-MX" sz="2000" i="1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s-MX" sz="2000" i="1" dirty="0" err="1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Protocol</a:t>
            </a:r>
            <a:r>
              <a:rPr lang="es-MX" sz="2000" b="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 (en </a:t>
            </a:r>
            <a:r>
              <a:rPr lang="es-MX" sz="2000" b="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español </a:t>
            </a:r>
            <a:r>
              <a:rPr lang="es-MX" sz="200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protocolo </a:t>
            </a:r>
            <a:r>
              <a:rPr lang="es-MX" sz="200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de transferencia de archivos</a:t>
            </a:r>
            <a:r>
              <a:rPr lang="es-MX" sz="2000" b="0" dirty="0" smtClean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). </a:t>
            </a:r>
            <a:endParaRPr lang="es-MX" sz="2000" dirty="0">
              <a:solidFill>
                <a:schemeClr val="accent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5" name="Picture 2" descr="http://t3.gstatic.com/images?q=tbn:ANd9GcSUbCM1VO2imTszC-SqYgWcZ7xKRb5iP3aSUU2TSsh1m86cDmnTy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571744"/>
            <a:ext cx="4324407" cy="27860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wedge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8194" name="Picture 2" descr="File:Modelo ft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0"/>
            <a:ext cx="6500858" cy="5857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dissolve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 rot="789104">
            <a:off x="2034773" y="1252114"/>
            <a:ext cx="6172200" cy="1643074"/>
          </a:xfrm>
        </p:spPr>
        <p:txBody>
          <a:bodyPr>
            <a:normAutofit/>
          </a:bodyPr>
          <a:lstStyle/>
          <a:p>
            <a:pPr algn="just"/>
            <a:r>
              <a:rPr lang="es-MX" sz="1600" b="0" dirty="0" smtClean="0">
                <a:solidFill>
                  <a:schemeClr val="accent5">
                    <a:lumMod val="25000"/>
                  </a:schemeClr>
                </a:solidFill>
              </a:rPr>
              <a:t>FTP tiene sus orígenes en 1971, y aunque ha evolucionado con el paso de los años, es uno de los protocolos más antiguos que todavía están en uso. Hoy en día se usa principalmente en redes corporativas y la red más grande que existe, </a:t>
            </a:r>
            <a:r>
              <a:rPr lang="es-MX" sz="2400" b="0" dirty="0" smtClean="0">
                <a:solidFill>
                  <a:schemeClr val="accent5">
                    <a:lumMod val="25000"/>
                  </a:schemeClr>
                </a:solidFill>
              </a:rPr>
              <a:t>Internet</a:t>
            </a:r>
            <a:r>
              <a:rPr lang="es-MX" sz="2400" b="0" dirty="0" smtClean="0">
                <a:solidFill>
                  <a:schemeClr val="accent5">
                    <a:lumMod val="25000"/>
                  </a:schemeClr>
                </a:solidFill>
              </a:rPr>
              <a:t>.</a:t>
            </a:r>
          </a:p>
          <a:p>
            <a:endParaRPr lang="es-MX" b="0" dirty="0" smtClean="0"/>
          </a:p>
          <a:p>
            <a:endParaRPr lang="es-MX" dirty="0"/>
          </a:p>
        </p:txBody>
      </p:sp>
      <p:pic>
        <p:nvPicPr>
          <p:cNvPr id="4" name="Picture 2" descr="http://logdelprogramador.files.wordpress.com/2013/05/ftp.jpg?w=5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786058"/>
            <a:ext cx="3810000" cy="3214690"/>
          </a:xfrm>
          <a:prstGeom prst="ellipse">
            <a:avLst/>
          </a:prstGeom>
          <a:ln w="63500" cap="rnd">
            <a:solidFill>
              <a:srgbClr val="FF7C8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strips dir="ld"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071670" y="500042"/>
            <a:ext cx="4143404" cy="1285884"/>
          </a:xfrm>
        </p:spPr>
        <p:txBody>
          <a:bodyPr>
            <a:normAutofit/>
          </a:bodyPr>
          <a:lstStyle/>
          <a:p>
            <a:r>
              <a:rPr lang="es-MX" b="0" dirty="0" smtClean="0">
                <a:solidFill>
                  <a:schemeClr val="bg1">
                    <a:lumMod val="50000"/>
                  </a:schemeClr>
                </a:solidFill>
              </a:rPr>
              <a:t>El funcionamiento es sencillo. </a:t>
            </a:r>
          </a:p>
          <a:p>
            <a:endParaRPr lang="es-MX" dirty="0"/>
          </a:p>
        </p:txBody>
      </p:sp>
      <p:pic>
        <p:nvPicPr>
          <p:cNvPr id="3074" name="Picture 2" descr="http://cbtis51.zxq.net/Inicio/SEM1011/PWeb/Los%20Meteoritos/Imagenes/Imagenes%20Servicios%20Basicos/FTP%2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214818"/>
            <a:ext cx="2571768" cy="2545792"/>
          </a:xfrm>
          <a:prstGeom prst="rect">
            <a:avLst/>
          </a:prstGeom>
          <a:noFill/>
        </p:spPr>
      </p:pic>
      <p:sp>
        <p:nvSpPr>
          <p:cNvPr id="4" name="2 Marcador de texto"/>
          <p:cNvSpPr txBox="1">
            <a:spLocks/>
          </p:cNvSpPr>
          <p:nvPr/>
        </p:nvSpPr>
        <p:spPr>
          <a:xfrm>
            <a:off x="2285984" y="3143248"/>
            <a:ext cx="6172200" cy="164307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Cuando un navegador no está equipado con la función FTP, o si se quiere cargar ficheros en un ordenador remoto, se necesitará utilizar un programa cliente FTP. 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</p:txBody>
      </p:sp>
      <p:pic>
        <p:nvPicPr>
          <p:cNvPr id="3076" name="Picture 4" descr="http://us.i1.yimg.com/us.yimg.com/i/us/smbiz/gr/ftp_flo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7" y="214290"/>
            <a:ext cx="3132299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zoom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 rot="20324749">
            <a:off x="2221167" y="2110405"/>
            <a:ext cx="6331819" cy="1295881"/>
          </a:xfrm>
        </p:spPr>
        <p:txBody>
          <a:bodyPr>
            <a:noAutofit/>
          </a:bodyPr>
          <a:lstStyle/>
          <a:p>
            <a:pPr algn="just"/>
            <a:r>
              <a:rPr lang="es-MX" sz="2800" b="0" dirty="0" smtClean="0">
                <a:solidFill>
                  <a:srgbClr val="7030A0"/>
                </a:solidFill>
              </a:rPr>
              <a:t>Esto también es utilizable en los conocidos como </a:t>
            </a:r>
            <a:r>
              <a:rPr lang="es-MX" sz="2800" dirty="0" smtClean="0">
                <a:solidFill>
                  <a:srgbClr val="7030A0"/>
                </a:solidFill>
              </a:rPr>
              <a:t>Servidores de Copias de </a:t>
            </a:r>
            <a:r>
              <a:rPr lang="es-MX" sz="2800" dirty="0" smtClean="0">
                <a:solidFill>
                  <a:srgbClr val="7030A0"/>
                </a:solidFill>
              </a:rPr>
              <a:t>Seguridad</a:t>
            </a:r>
            <a:r>
              <a:rPr lang="es-MX" sz="2800" b="0" dirty="0" smtClean="0">
                <a:solidFill>
                  <a:srgbClr val="7030A0"/>
                </a:solidFill>
              </a:rPr>
              <a:t>.</a:t>
            </a:r>
            <a:endParaRPr lang="es-MX" sz="2800" b="0" dirty="0" smtClean="0">
              <a:solidFill>
                <a:srgbClr val="7030A0"/>
              </a:solidFill>
            </a:endParaRPr>
          </a:p>
        </p:txBody>
      </p:sp>
      <p:pic>
        <p:nvPicPr>
          <p:cNvPr id="4" name="Picture 2" descr="http://www.mastermagazine.info/termino/wp-content/uploads/FT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13814">
            <a:off x="1757047" y="387095"/>
            <a:ext cx="2071702" cy="1881782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146" name="Picture 2" descr="http://ayudawordpress.com/wp-content/uploads/2010/12/wordpress-ft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286124"/>
            <a:ext cx="2285995" cy="2000244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  <p:transition spd="med">
    <p:checker dir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00100" y="642918"/>
            <a:ext cx="7786742" cy="3286148"/>
          </a:xfrm>
        </p:spPr>
        <p:txBody>
          <a:bodyPr/>
          <a:lstStyle/>
          <a:p>
            <a:r>
              <a:rPr lang="es-MX" dirty="0" smtClean="0">
                <a:latin typeface="Comic Sans MS" pitchFamily="66" charset="0"/>
              </a:rPr>
              <a:t>Revisado </a:t>
            </a:r>
            <a:r>
              <a:rPr lang="es-MX" dirty="0" smtClean="0">
                <a:latin typeface="Comic Sans MS" pitchFamily="66" charset="0"/>
              </a:rPr>
              <a:t>08 </a:t>
            </a:r>
            <a:r>
              <a:rPr lang="es-MX" dirty="0" smtClean="0">
                <a:latin typeface="Comic Sans MS" pitchFamily="66" charset="0"/>
              </a:rPr>
              <a:t>de </a:t>
            </a:r>
            <a:r>
              <a:rPr lang="es-MX" dirty="0" smtClean="0">
                <a:latin typeface="Comic Sans MS" pitchFamily="66" charset="0"/>
              </a:rPr>
              <a:t>junio </a:t>
            </a:r>
            <a:r>
              <a:rPr lang="es-MX" dirty="0" smtClean="0">
                <a:latin typeface="Comic Sans MS" pitchFamily="66" charset="0"/>
              </a:rPr>
              <a:t>del 2013; </a:t>
            </a:r>
            <a:r>
              <a:rPr lang="es-MX" dirty="0" smtClean="0">
                <a:latin typeface="Comic Sans MS" pitchFamily="66" charset="0"/>
              </a:rPr>
              <a:t>Retomado </a:t>
            </a:r>
            <a:r>
              <a:rPr lang="es-MX" dirty="0" smtClean="0">
                <a:latin typeface="Comic Sans MS" pitchFamily="66" charset="0"/>
                <a:hlinkClick r:id="rId3"/>
              </a:rPr>
              <a:t>http</a:t>
            </a:r>
            <a:r>
              <a:rPr lang="es-MX" dirty="0" smtClean="0">
                <a:latin typeface="Comic Sans MS" pitchFamily="66" charset="0"/>
                <a:hlinkClick r:id="rId3"/>
              </a:rPr>
              <a:t>://</a:t>
            </a:r>
            <a:r>
              <a:rPr lang="es-MX" dirty="0" smtClean="0">
                <a:latin typeface="Comic Sans MS" pitchFamily="66" charset="0"/>
                <a:hlinkClick r:id="rId3"/>
              </a:rPr>
              <a:t>aprenderinternet.about.com/od/ConceptosBasico/g/Que-Es-Ftp.htm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Revisado 08 de junio del 2013; Retomado 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  <a:hlinkClick r:id="rId4"/>
              </a:rPr>
              <a:t>http</a:t>
            </a:r>
            <a:r>
              <a:rPr lang="es-MX" dirty="0" smtClean="0">
                <a:latin typeface="Comic Sans MS" pitchFamily="66" charset="0"/>
                <a:hlinkClick r:id="rId4"/>
              </a:rPr>
              <a:t>://</a:t>
            </a:r>
            <a:r>
              <a:rPr lang="es-MX" dirty="0" smtClean="0">
                <a:latin typeface="Comic Sans MS" pitchFamily="66" charset="0"/>
                <a:hlinkClick r:id="rId4"/>
              </a:rPr>
              <a:t>www.ordenadores-y-portatiles.com/ftp.html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Revisado </a:t>
            </a:r>
            <a:r>
              <a:rPr lang="es-MX" dirty="0" smtClean="0">
                <a:latin typeface="Comic Sans MS" pitchFamily="66" charset="0"/>
              </a:rPr>
              <a:t>09 </a:t>
            </a:r>
            <a:r>
              <a:rPr lang="es-MX" dirty="0" smtClean="0">
                <a:latin typeface="Comic Sans MS" pitchFamily="66" charset="0"/>
              </a:rPr>
              <a:t>de junio del 2013; Retomado </a:t>
            </a:r>
            <a:r>
              <a:rPr lang="es-MX" dirty="0" smtClean="0">
                <a:latin typeface="Comic Sans MS" pitchFamily="66" charset="0"/>
                <a:hlinkClick r:id="rId5"/>
              </a:rPr>
              <a:t>http</a:t>
            </a:r>
            <a:r>
              <a:rPr lang="es-MX" dirty="0" smtClean="0">
                <a:latin typeface="Comic Sans MS" pitchFamily="66" charset="0"/>
                <a:hlinkClick r:id="rId5"/>
              </a:rPr>
              <a:t>://</a:t>
            </a:r>
            <a:r>
              <a:rPr lang="es-MX" dirty="0" smtClean="0">
                <a:latin typeface="Comic Sans MS" pitchFamily="66" charset="0"/>
                <a:hlinkClick r:id="rId5"/>
              </a:rPr>
              <a:t>www.pergaminovirtual.com.ar/definicion/FTP.html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Revisado </a:t>
            </a:r>
            <a:r>
              <a:rPr lang="es-MX" dirty="0" smtClean="0">
                <a:latin typeface="Comic Sans MS" pitchFamily="66" charset="0"/>
              </a:rPr>
              <a:t>09 </a:t>
            </a:r>
            <a:r>
              <a:rPr lang="es-MX" dirty="0" smtClean="0">
                <a:latin typeface="Comic Sans MS" pitchFamily="66" charset="0"/>
              </a:rPr>
              <a:t>de junio del 2013; Retomado </a:t>
            </a:r>
            <a:r>
              <a:rPr lang="es-MX" dirty="0" smtClean="0">
                <a:latin typeface="Comic Sans MS" pitchFamily="66" charset="0"/>
                <a:hlinkClick r:id="rId6"/>
              </a:rPr>
              <a:t>http</a:t>
            </a:r>
            <a:r>
              <a:rPr lang="es-MX" dirty="0" smtClean="0">
                <a:latin typeface="Comic Sans MS" pitchFamily="66" charset="0"/>
                <a:hlinkClick r:id="rId6"/>
              </a:rPr>
              <a:t>://</a:t>
            </a:r>
            <a:r>
              <a:rPr lang="es-MX" dirty="0" smtClean="0">
                <a:latin typeface="Comic Sans MS" pitchFamily="66" charset="0"/>
                <a:hlinkClick r:id="rId6"/>
              </a:rPr>
              <a:t>www.mastermagazine.info/termino/5086.php</a:t>
            </a:r>
            <a:endParaRPr lang="es-MX" dirty="0" smtClean="0">
              <a:latin typeface="Comic Sans MS" pitchFamily="66" charset="0"/>
            </a:endParaRP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Cara sonriente"/>
          <p:cNvSpPr/>
          <p:nvPr/>
        </p:nvSpPr>
        <p:spPr>
          <a:xfrm>
            <a:off x="3214678" y="3786190"/>
            <a:ext cx="3071834" cy="2714644"/>
          </a:xfrm>
          <a:prstGeom prst="smileyFace">
            <a:avLst/>
          </a:prstGeom>
          <a:solidFill>
            <a:srgbClr val="FFFF00"/>
          </a:solidFill>
          <a:ln w="57150"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 spd="med">
    <p:newsflash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rgbClr val="B0DFA0"/>
      </a:dk1>
      <a:lt1>
        <a:srgbClr val="F2F2F2"/>
      </a:lt1>
      <a:dk2>
        <a:srgbClr val="04617B"/>
      </a:dk2>
      <a:lt2>
        <a:srgbClr val="DBF5F9"/>
      </a:lt2>
      <a:accent1>
        <a:srgbClr val="FF66FF"/>
      </a:accent1>
      <a:accent2>
        <a:srgbClr val="FF7C80"/>
      </a:accent2>
      <a:accent3>
        <a:srgbClr val="FF9999"/>
      </a:accent3>
      <a:accent4>
        <a:srgbClr val="10CF9B"/>
      </a:accent4>
      <a:accent5>
        <a:srgbClr val="9999FF"/>
      </a:accent5>
      <a:accent6>
        <a:srgbClr val="99FF99"/>
      </a:accent6>
      <a:hlink>
        <a:srgbClr val="33CCCC"/>
      </a:hlink>
      <a:folHlink>
        <a:srgbClr val="FF9933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151</Words>
  <Application>Microsoft Office PowerPoint</Application>
  <PresentationFormat>Presentación en pantalla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**Páginas  FTP**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**Páginas  ftp**</dc:title>
  <dc:creator>claudia</dc:creator>
  <cp:lastModifiedBy>claudia</cp:lastModifiedBy>
  <cp:revision>9</cp:revision>
  <dcterms:created xsi:type="dcterms:W3CDTF">2013-06-09T23:48:05Z</dcterms:created>
  <dcterms:modified xsi:type="dcterms:W3CDTF">2013-06-10T00:59:52Z</dcterms:modified>
</cp:coreProperties>
</file>