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64" r:id="rId4"/>
    <p:sldId id="265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94" autoAdjust="0"/>
    <p:restoredTop sz="94660"/>
  </p:normalViewPr>
  <p:slideViewPr>
    <p:cSldViewPr>
      <p:cViewPr>
        <p:scale>
          <a:sx n="50" d="100"/>
          <a:sy n="50" d="100"/>
        </p:scale>
        <p:origin x="-2562" y="-8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42BF429-54A8-47DE-8F4F-41964560B562}" type="datetimeFigureOut">
              <a:rPr lang="es-MX" smtClean="0"/>
              <a:pPr/>
              <a:t>12/06/2013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MX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85879BE-13EC-47B2-B596-4C67B48B6BA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F429-54A8-47DE-8F4F-41964560B562}" type="datetimeFigureOut">
              <a:rPr lang="es-MX" smtClean="0"/>
              <a:pPr/>
              <a:t>12/06/2013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879BE-13EC-47B2-B596-4C67B48B6BA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F429-54A8-47DE-8F4F-41964560B562}" type="datetimeFigureOut">
              <a:rPr lang="es-MX" smtClean="0"/>
              <a:pPr/>
              <a:t>12/06/2013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879BE-13EC-47B2-B596-4C67B48B6BA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42BF429-54A8-47DE-8F4F-41964560B562}" type="datetimeFigureOut">
              <a:rPr lang="es-MX" smtClean="0"/>
              <a:pPr/>
              <a:t>12/06/2013</a:t>
            </a:fld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85879BE-13EC-47B2-B596-4C67B48B6BA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42BF429-54A8-47DE-8F4F-41964560B562}" type="datetimeFigureOut">
              <a:rPr lang="es-MX" smtClean="0"/>
              <a:pPr/>
              <a:t>12/06/2013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85879BE-13EC-47B2-B596-4C67B48B6BA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F429-54A8-47DE-8F4F-41964560B562}" type="datetimeFigureOut">
              <a:rPr lang="es-MX" smtClean="0"/>
              <a:pPr/>
              <a:t>12/06/2013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879BE-13EC-47B2-B596-4C67B48B6BA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F429-54A8-47DE-8F4F-41964560B562}" type="datetimeFigureOut">
              <a:rPr lang="es-MX" smtClean="0"/>
              <a:pPr/>
              <a:t>12/06/2013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879BE-13EC-47B2-B596-4C67B48B6BA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2BF429-54A8-47DE-8F4F-41964560B562}" type="datetimeFigureOut">
              <a:rPr lang="es-MX" smtClean="0"/>
              <a:pPr/>
              <a:t>12/06/2013</a:t>
            </a:fld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85879BE-13EC-47B2-B596-4C67B48B6BA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F429-54A8-47DE-8F4F-41964560B562}" type="datetimeFigureOut">
              <a:rPr lang="es-MX" smtClean="0"/>
              <a:pPr/>
              <a:t>12/06/2013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879BE-13EC-47B2-B596-4C67B48B6BA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42BF429-54A8-47DE-8F4F-41964560B562}" type="datetimeFigureOut">
              <a:rPr lang="es-MX" smtClean="0"/>
              <a:pPr/>
              <a:t>12/06/2013</a:t>
            </a:fld>
            <a:endParaRPr lang="es-MX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85879BE-13EC-47B2-B596-4C67B48B6BA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2BF429-54A8-47DE-8F4F-41964560B562}" type="datetimeFigureOut">
              <a:rPr lang="es-MX" smtClean="0"/>
              <a:pPr/>
              <a:t>12/06/2013</a:t>
            </a:fld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85879BE-13EC-47B2-B596-4C67B48B6BA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42BF429-54A8-47DE-8F4F-41964560B562}" type="datetimeFigureOut">
              <a:rPr lang="es-MX" smtClean="0"/>
              <a:pPr/>
              <a:t>12/06/2013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85879BE-13EC-47B2-B596-4C67B48B6BA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efinicionabc.com/general/utopia.ph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5832647"/>
          </a:xfrm>
        </p:spPr>
        <p:txBody>
          <a:bodyPr>
            <a:normAutofit/>
          </a:bodyPr>
          <a:lstStyle/>
          <a:p>
            <a:pPr algn="ctr"/>
            <a:r>
              <a:rPr lang="es-MX" sz="2400" dirty="0" smtClean="0">
                <a:solidFill>
                  <a:srgbClr val="FF99FF"/>
                </a:solidFill>
                <a:latin typeface="Monotype Corsiva" pitchFamily="66" charset="0"/>
              </a:rPr>
              <a:t>INSTITUTO PEDAGÓGICO Y ESTUDIOS SUPERIORES DE TOLUCA.</a:t>
            </a:r>
            <a:br>
              <a:rPr lang="es-MX" sz="2400" dirty="0" smtClean="0">
                <a:solidFill>
                  <a:srgbClr val="FF99FF"/>
                </a:solidFill>
                <a:latin typeface="Monotype Corsiva" pitchFamily="66" charset="0"/>
              </a:rPr>
            </a:br>
            <a:r>
              <a:rPr lang="es-MX" sz="2400" dirty="0">
                <a:solidFill>
                  <a:srgbClr val="FF99FF"/>
                </a:solidFill>
                <a:latin typeface="Monotype Corsiva" pitchFamily="66" charset="0"/>
              </a:rPr>
              <a:t/>
            </a:r>
            <a:br>
              <a:rPr lang="es-MX" sz="2400" dirty="0">
                <a:solidFill>
                  <a:srgbClr val="FF99FF"/>
                </a:solidFill>
                <a:latin typeface="Monotype Corsiva" pitchFamily="66" charset="0"/>
              </a:rPr>
            </a:br>
            <a:r>
              <a:rPr lang="es-MX" sz="2400" dirty="0" smtClean="0">
                <a:solidFill>
                  <a:srgbClr val="FF99FF"/>
                </a:solidFill>
                <a:latin typeface="Monotype Corsiva" pitchFamily="66" charset="0"/>
              </a:rPr>
              <a:t>COMPUTACIÓN APLICADA A LA EDUCACIÓN II.</a:t>
            </a:r>
            <a:br>
              <a:rPr lang="es-MX" sz="2400" dirty="0" smtClean="0">
                <a:solidFill>
                  <a:srgbClr val="FF99FF"/>
                </a:solidFill>
                <a:latin typeface="Monotype Corsiva" pitchFamily="66" charset="0"/>
              </a:rPr>
            </a:br>
            <a:r>
              <a:rPr lang="es-MX" sz="2400" dirty="0" smtClean="0">
                <a:solidFill>
                  <a:srgbClr val="FF99FF"/>
                </a:solidFill>
                <a:latin typeface="Monotype Corsiva" pitchFamily="66" charset="0"/>
              </a:rPr>
              <a:t/>
            </a:r>
            <a:br>
              <a:rPr lang="es-MX" sz="2400" dirty="0" smtClean="0">
                <a:solidFill>
                  <a:srgbClr val="FF99FF"/>
                </a:solidFill>
                <a:latin typeface="Monotype Corsiva" pitchFamily="66" charset="0"/>
              </a:rPr>
            </a:br>
            <a:r>
              <a:rPr lang="es-MX" sz="2400" dirty="0" smtClean="0">
                <a:solidFill>
                  <a:srgbClr val="FF99FF"/>
                </a:solidFill>
                <a:latin typeface="Monotype Corsiva" pitchFamily="66" charset="0"/>
              </a:rPr>
              <a:t>REALIZADO POR:</a:t>
            </a:r>
            <a:r>
              <a:rPr lang="es-MX" sz="2400" dirty="0">
                <a:solidFill>
                  <a:srgbClr val="FF99FF"/>
                </a:solidFill>
                <a:latin typeface="Monotype Corsiva" pitchFamily="66" charset="0"/>
              </a:rPr>
              <a:t/>
            </a:r>
            <a:br>
              <a:rPr lang="es-MX" sz="2400" dirty="0">
                <a:solidFill>
                  <a:srgbClr val="FF99FF"/>
                </a:solidFill>
                <a:latin typeface="Monotype Corsiva" pitchFamily="66" charset="0"/>
              </a:rPr>
            </a:br>
            <a:r>
              <a:rPr lang="es-MX" sz="2400" dirty="0" smtClean="0">
                <a:solidFill>
                  <a:srgbClr val="FF99FF"/>
                </a:solidFill>
                <a:latin typeface="Monotype Corsiva" pitchFamily="66" charset="0"/>
              </a:rPr>
              <a:t>ANAYELI RAMÍREZ</a:t>
            </a:r>
            <a:br>
              <a:rPr lang="es-MX" sz="2400" dirty="0" smtClean="0">
                <a:solidFill>
                  <a:srgbClr val="FF99FF"/>
                </a:solidFill>
                <a:latin typeface="Monotype Corsiva" pitchFamily="66" charset="0"/>
              </a:rPr>
            </a:br>
            <a:r>
              <a:rPr lang="es-MX" sz="2400" dirty="0" smtClean="0">
                <a:solidFill>
                  <a:srgbClr val="FF99FF"/>
                </a:solidFill>
                <a:latin typeface="Monotype Corsiva" pitchFamily="66" charset="0"/>
              </a:rPr>
              <a:t>ALEJANDRA ROJAS</a:t>
            </a:r>
            <a:br>
              <a:rPr lang="es-MX" sz="2400" dirty="0" smtClean="0">
                <a:solidFill>
                  <a:srgbClr val="FF99FF"/>
                </a:solidFill>
                <a:latin typeface="Monotype Corsiva" pitchFamily="66" charset="0"/>
              </a:rPr>
            </a:br>
            <a:r>
              <a:rPr lang="es-MX" sz="2400" dirty="0" smtClean="0">
                <a:solidFill>
                  <a:srgbClr val="FF99FF"/>
                </a:solidFill>
                <a:latin typeface="Monotype Corsiva" pitchFamily="66" charset="0"/>
              </a:rPr>
              <a:t>KARINA SANCHEZ</a:t>
            </a:r>
            <a:br>
              <a:rPr lang="es-MX" sz="2400" dirty="0" smtClean="0">
                <a:solidFill>
                  <a:srgbClr val="FF99FF"/>
                </a:solidFill>
                <a:latin typeface="Monotype Corsiva" pitchFamily="66" charset="0"/>
              </a:rPr>
            </a:br>
            <a:r>
              <a:rPr lang="es-MX" sz="2400" dirty="0" smtClean="0">
                <a:solidFill>
                  <a:srgbClr val="FF99FF"/>
                </a:solidFill>
                <a:latin typeface="Monotype Corsiva" pitchFamily="66" charset="0"/>
              </a:rPr>
              <a:t>DULCE YATZIRY VELAZQUEZ</a:t>
            </a:r>
            <a:br>
              <a:rPr lang="es-MX" sz="2400" dirty="0" smtClean="0">
                <a:solidFill>
                  <a:srgbClr val="FF99FF"/>
                </a:solidFill>
                <a:latin typeface="Monotype Corsiva" pitchFamily="66" charset="0"/>
              </a:rPr>
            </a:br>
            <a:r>
              <a:rPr lang="es-MX" sz="2400" dirty="0">
                <a:solidFill>
                  <a:srgbClr val="FF99FF"/>
                </a:solidFill>
                <a:latin typeface="Monotype Corsiva" pitchFamily="66" charset="0"/>
              </a:rPr>
              <a:t/>
            </a:r>
            <a:br>
              <a:rPr lang="es-MX" sz="2400" dirty="0">
                <a:solidFill>
                  <a:srgbClr val="FF99FF"/>
                </a:solidFill>
                <a:latin typeface="Monotype Corsiva" pitchFamily="66" charset="0"/>
              </a:rPr>
            </a:br>
            <a:r>
              <a:rPr lang="es-MX" sz="2400" dirty="0" smtClean="0">
                <a:solidFill>
                  <a:srgbClr val="FF99FF"/>
                </a:solidFill>
                <a:latin typeface="Monotype Corsiva" pitchFamily="66" charset="0"/>
              </a:rPr>
              <a:t>SEMESTRE 2º      GRUPO. I</a:t>
            </a:r>
            <a:br>
              <a:rPr lang="es-MX" sz="2400" dirty="0" smtClean="0">
                <a:solidFill>
                  <a:srgbClr val="FF99FF"/>
                </a:solidFill>
                <a:latin typeface="Monotype Corsiva" pitchFamily="66" charset="0"/>
              </a:rPr>
            </a:br>
            <a:r>
              <a:rPr lang="es-MX" sz="2400" dirty="0" smtClean="0">
                <a:solidFill>
                  <a:srgbClr val="FF99FF"/>
                </a:solidFill>
                <a:latin typeface="Monotype Corsiva" pitchFamily="66" charset="0"/>
              </a:rPr>
              <a:t/>
            </a:r>
            <a:br>
              <a:rPr lang="es-MX" sz="2400" dirty="0" smtClean="0">
                <a:solidFill>
                  <a:srgbClr val="FF99FF"/>
                </a:solidFill>
                <a:latin typeface="Monotype Corsiva" pitchFamily="66" charset="0"/>
              </a:rPr>
            </a:br>
            <a:r>
              <a:rPr lang="es-MX" sz="2400" dirty="0" smtClean="0">
                <a:solidFill>
                  <a:srgbClr val="FF99FF"/>
                </a:solidFill>
                <a:latin typeface="Monotype Corsiva" pitchFamily="66" charset="0"/>
              </a:rPr>
              <a:t>profesor. José miguel Acevedo Trejo.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022764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21283222">
            <a:off x="2404198" y="1811082"/>
            <a:ext cx="4625234" cy="34107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043608" y="764704"/>
            <a:ext cx="7467600" cy="4873752"/>
          </a:xfrm>
        </p:spPr>
        <p:txBody>
          <a:bodyPr>
            <a:normAutofit/>
          </a:bodyPr>
          <a:lstStyle/>
          <a:p>
            <a:pPr algn="ctr"/>
            <a:r>
              <a:rPr lang="es-MX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Presupuestos:</a:t>
            </a:r>
          </a:p>
          <a:p>
            <a:pPr algn="ctr"/>
            <a:endParaRPr lang="es-MX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marL="457200" indent="-457200" algn="ctr">
              <a:buFont typeface="+mj-lt"/>
              <a:buAutoNum type="arabicPeriod"/>
            </a:pPr>
            <a:r>
              <a:rPr lang="es-MX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la sociedad dual afecta profundamente las relaciones humanas.</a:t>
            </a:r>
          </a:p>
          <a:p>
            <a:pPr marL="457200" indent="-457200">
              <a:buFont typeface="+mj-lt"/>
              <a:buAutoNum type="arabicPeriod"/>
            </a:pPr>
            <a:endParaRPr lang="es-MX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marL="457200" indent="-457200">
              <a:buFont typeface="+mj-lt"/>
              <a:buAutoNum type="arabicPeriod"/>
            </a:pPr>
            <a:endParaRPr lang="es-MX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marL="457200" indent="-457200" algn="ctr">
              <a:buFont typeface="+mj-lt"/>
              <a:buAutoNum type="arabicPeriod"/>
            </a:pPr>
            <a:r>
              <a:rPr lang="es-MX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Lo irrenunciable utópico en la educación. </a:t>
            </a:r>
            <a:endParaRPr lang="es-MX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8255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457200" indent="-457200" algn="ctr">
              <a:buFont typeface="Arial" pitchFamily="34" charset="0"/>
              <a:buChar char="•"/>
            </a:pPr>
            <a:r>
              <a:rPr lang="es-MX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El valor de la utopía en la educación.</a:t>
            </a:r>
            <a:endParaRPr lang="es-MX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21423020">
            <a:off x="1619672" y="1412776"/>
            <a:ext cx="5472608" cy="51065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44573" y="1268760"/>
            <a:ext cx="7467600" cy="4873752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endParaRPr lang="es-MX" sz="4000" b="1" dirty="0" smtClean="0">
              <a:ln/>
              <a:solidFill>
                <a:schemeClr val="accent3"/>
              </a:solidFill>
            </a:endParaRPr>
          </a:p>
          <a:p>
            <a:pPr marL="0" indent="0" algn="ctr">
              <a:buNone/>
            </a:pPr>
            <a:endParaRPr lang="es-MX" sz="4000" b="1" dirty="0" smtClean="0">
              <a:ln/>
              <a:solidFill>
                <a:schemeClr val="accent3"/>
              </a:solidFill>
            </a:endParaRPr>
          </a:p>
          <a:p>
            <a:pPr marL="0" indent="0" algn="ctr">
              <a:buNone/>
            </a:pPr>
            <a:endParaRPr lang="es-MX" sz="4000" b="1" dirty="0" smtClean="0">
              <a:ln/>
              <a:solidFill>
                <a:schemeClr val="accent3"/>
              </a:solidFill>
            </a:endParaRPr>
          </a:p>
          <a:p>
            <a:pPr algn="ctr"/>
            <a:r>
              <a:rPr lang="es-MX" sz="4000" b="1" dirty="0" smtClean="0">
                <a:ln/>
                <a:solidFill>
                  <a:schemeClr val="accent3"/>
                </a:solidFill>
              </a:rPr>
              <a:t>La personalización del alumno.</a:t>
            </a:r>
            <a:endParaRPr lang="es-MX" sz="4000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1408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r="50000"/>
          <a:stretch/>
        </p:blipFill>
        <p:spPr>
          <a:xfrm rot="20938313">
            <a:off x="2706885" y="3676605"/>
            <a:ext cx="3600400" cy="26803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908720"/>
            <a:ext cx="8003232" cy="2520280"/>
          </a:xfrm>
        </p:spPr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MX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La democratización de la escuela. </a:t>
            </a:r>
            <a:endParaRPr lang="es-MX" sz="4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2784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119675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es-MX" sz="5400" b="1" cap="none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Oferta de una cultura alternativa</a:t>
            </a:r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35696" y="3212976"/>
            <a:ext cx="4932040" cy="3053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14454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23728" y="1412776"/>
            <a:ext cx="5361384" cy="520054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0800910">
            <a:off x="923612" y="2199413"/>
            <a:ext cx="7467600" cy="1374764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MX" sz="4800" b="1" cap="none" dirty="0">
                <a:ln/>
                <a:solidFill>
                  <a:schemeClr val="accent3"/>
                </a:solidFill>
              </a:rPr>
              <a:t>Valoración del entorno</a:t>
            </a:r>
          </a:p>
        </p:txBody>
      </p:sp>
    </p:spTree>
    <p:extLst>
      <p:ext uri="{BB962C8B-B14F-4D97-AF65-F5344CB8AC3E}">
        <p14:creationId xmlns:p14="http://schemas.microsoft.com/office/powerpoint/2010/main" xmlns="" val="4141033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solidFill>
                  <a:srgbClr val="00B050"/>
                </a:solidFill>
                <a:latin typeface="Monotype Corsiva" pitchFamily="66" charset="0"/>
              </a:rPr>
              <a:t>Créditos.</a:t>
            </a:r>
            <a:endParaRPr lang="es-MX" sz="7200" dirty="0">
              <a:solidFill>
                <a:srgbClr val="00B050"/>
              </a:solidFill>
              <a:latin typeface="Monotype Corsiva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268960"/>
          </a:xfrm>
        </p:spPr>
        <p:txBody>
          <a:bodyPr/>
          <a:lstStyle/>
          <a:p>
            <a:r>
              <a:rPr lang="es-MX" sz="2800" dirty="0">
                <a:latin typeface="Monotype Corsiva" pitchFamily="66" charset="0"/>
                <a:hlinkClick r:id="rId2"/>
              </a:rPr>
              <a:t>http://</a:t>
            </a:r>
            <a:r>
              <a:rPr lang="es-MX" sz="2800" dirty="0" smtClean="0">
                <a:latin typeface="Monotype Corsiva" pitchFamily="66" charset="0"/>
                <a:hlinkClick r:id="rId2"/>
              </a:rPr>
              <a:t>www.definicionabc.com/general/utopia.php</a:t>
            </a:r>
            <a:endParaRPr lang="es-MX" sz="2800" dirty="0" smtClean="0">
              <a:latin typeface="Monotype Corsiva" pitchFamily="66" charset="0"/>
            </a:endParaRPr>
          </a:p>
          <a:p>
            <a:r>
              <a:rPr lang="es-MX" sz="2800" dirty="0">
                <a:latin typeface="Monotype Corsiva" pitchFamily="66" charset="0"/>
              </a:rPr>
              <a:t>Desde </a:t>
            </a:r>
            <a:r>
              <a:rPr lang="es-MX" sz="2800" dirty="0" err="1">
                <a:latin typeface="Monotype Corsiva" pitchFamily="66" charset="0"/>
              </a:rPr>
              <a:t>Definicion</a:t>
            </a:r>
            <a:r>
              <a:rPr lang="es-MX" sz="2800" dirty="0">
                <a:latin typeface="Monotype Corsiva" pitchFamily="66" charset="0"/>
              </a:rPr>
              <a:t> ABC: </a:t>
            </a:r>
            <a:r>
              <a:rPr lang="es-MX" sz="2800" dirty="0">
                <a:latin typeface="Monotype Corsiva" pitchFamily="66" charset="0"/>
                <a:hlinkClick r:id="rId2"/>
              </a:rPr>
              <a:t>http://</a:t>
            </a:r>
            <a:r>
              <a:rPr lang="es-MX" sz="2800" dirty="0" smtClean="0">
                <a:latin typeface="Monotype Corsiva" pitchFamily="66" charset="0"/>
                <a:hlinkClick r:id="rId2"/>
              </a:rPr>
              <a:t>www.definicionabc.com/general/utopia.php#ixzz2VjrTrx9c</a:t>
            </a:r>
            <a:endParaRPr lang="es-MX" sz="2800" dirty="0" smtClean="0">
              <a:latin typeface="Monotype Corsiva" pitchFamily="66" charset="0"/>
            </a:endParaRPr>
          </a:p>
          <a:p>
            <a:r>
              <a:rPr lang="es-MX" sz="2800" dirty="0">
                <a:latin typeface="Monotype Corsiva" pitchFamily="66" charset="0"/>
              </a:rPr>
              <a:t>Desde </a:t>
            </a:r>
            <a:r>
              <a:rPr lang="es-MX" sz="2800" dirty="0" err="1">
                <a:latin typeface="Monotype Corsiva" pitchFamily="66" charset="0"/>
              </a:rPr>
              <a:t>Definicion</a:t>
            </a:r>
            <a:r>
              <a:rPr lang="es-MX" sz="2800" dirty="0">
                <a:latin typeface="Monotype Corsiva" pitchFamily="66" charset="0"/>
              </a:rPr>
              <a:t> ABC: </a:t>
            </a:r>
            <a:r>
              <a:rPr lang="es-MX" sz="2800" dirty="0">
                <a:latin typeface="Monotype Corsiva" pitchFamily="66" charset="0"/>
                <a:hlinkClick r:id="rId2"/>
              </a:rPr>
              <a:t>http://www.definicionabc.com/general/utopia.php#ixzz2VjrfpX11</a:t>
            </a:r>
            <a:endParaRPr lang="es-MX" sz="2800" dirty="0">
              <a:latin typeface="Monotype Corsiva" pitchFamily="66" charset="0"/>
            </a:endParaRPr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984951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461</TotalTime>
  <Words>64</Words>
  <Application>Microsoft Office PowerPoint</Application>
  <PresentationFormat>Presentación en pantalla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Mirador</vt:lpstr>
      <vt:lpstr>INSTITUTO PEDAGÓGICO Y ESTUDIOS SUPERIORES DE TOLUCA.  COMPUTACIÓN APLICADA A LA EDUCACIÓN II.  REALIZADO POR: ANAYELI RAMÍREZ ALEJANDRA ROJAS KARINA SANCHEZ DULCE YATZIRY VELAZQUEZ  SEMESTRE 2º      GRUPO. I  profesor. José miguel Acevedo Trejo. </vt:lpstr>
      <vt:lpstr>Diapositiva 2</vt:lpstr>
      <vt:lpstr>El valor de la utopía en la educación.</vt:lpstr>
      <vt:lpstr>La democratización de la escuela. </vt:lpstr>
      <vt:lpstr>Oferta de una cultura alternativa</vt:lpstr>
      <vt:lpstr>Valoración del entorno</vt:lpstr>
      <vt:lpstr>Créditos.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Alejandra</dc:creator>
  <cp:lastModifiedBy>claudia</cp:lastModifiedBy>
  <cp:revision>14</cp:revision>
  <dcterms:created xsi:type="dcterms:W3CDTF">2013-06-09T16:14:43Z</dcterms:created>
  <dcterms:modified xsi:type="dcterms:W3CDTF">2013-06-13T01:35:19Z</dcterms:modified>
</cp:coreProperties>
</file>