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FEBD-07D4-44D8-B147-31D3A1A180A0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CF2E65-744B-491F-9B64-81F8BAFF56E3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FEBD-07D4-44D8-B147-31D3A1A180A0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F2E65-744B-491F-9B64-81F8BAFF56E3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5CF2E65-744B-491F-9B64-81F8BAFF56E3}" type="slidenum">
              <a:rPr lang="es-AR" smtClean="0"/>
              <a:t>‹Nº›</a:t>
            </a:fld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FEBD-07D4-44D8-B147-31D3A1A180A0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FEBD-07D4-44D8-B147-31D3A1A180A0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5CF2E65-744B-491F-9B64-81F8BAFF56E3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FEBD-07D4-44D8-B147-31D3A1A180A0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CF2E65-744B-491F-9B64-81F8BAFF56E3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E6FFEBD-07D4-44D8-B147-31D3A1A180A0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F2E65-744B-491F-9B64-81F8BAFF56E3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FEBD-07D4-44D8-B147-31D3A1A180A0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AR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5CF2E65-744B-491F-9B64-81F8BAFF56E3}" type="slidenum">
              <a:rPr lang="es-AR" smtClean="0"/>
              <a:t>‹Nº›</a:t>
            </a:fld>
            <a:endParaRPr lang="es-AR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FEBD-07D4-44D8-B147-31D3A1A180A0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5CF2E65-744B-491F-9B64-81F8BAFF56E3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FEBD-07D4-44D8-B147-31D3A1A180A0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5CF2E65-744B-491F-9B64-81F8BAFF56E3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CF2E65-744B-491F-9B64-81F8BAFF56E3}" type="slidenum">
              <a:rPr lang="es-AR" smtClean="0"/>
              <a:t>‹Nº›</a:t>
            </a:fld>
            <a:endParaRPr lang="es-AR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FFEBD-07D4-44D8-B147-31D3A1A180A0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5CF2E65-744B-491F-9B64-81F8BAFF56E3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E6FFEBD-07D4-44D8-B147-31D3A1A180A0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AR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E6FFEBD-07D4-44D8-B147-31D3A1A180A0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AR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CF2E65-744B-491F-9B64-81F8BAFF56E3}" type="slidenum">
              <a:rPr lang="es-AR" smtClean="0"/>
              <a:t>‹Nº›</a:t>
            </a:fld>
            <a:endParaRPr lang="es-AR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 spd="slow"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95936" y="1340768"/>
            <a:ext cx="3886200" cy="1524000"/>
          </a:xfrm>
        </p:spPr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tx1"/>
                </a:solidFill>
              </a:rPr>
              <a:t>La tecnología como Actividad Creativa</a:t>
            </a:r>
            <a:endParaRPr lang="es-A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534164"/>
      </p:ext>
    </p:extLst>
  </p:cSld>
  <p:clrMapOvr>
    <a:masterClrMapping/>
  </p:clrMapOvr>
  <p:transition spd="slow" advClick="0" advTm="3000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ctr"/>
            <a:r>
              <a:rPr lang="es-AR" sz="3600" dirty="0" smtClean="0"/>
              <a:t>Tiene que ver con el acto creativo, muchas veces implícito en las actividades tecnológicas. </a:t>
            </a:r>
          </a:p>
          <a:p>
            <a:pPr algn="ctr"/>
            <a:r>
              <a:rPr lang="es-AR" sz="3600" dirty="0" smtClean="0"/>
              <a:t>La creatividad en Tecnología, implica la solución de un problema a través de respuestas no convencionales que surgen de la práctica de los inventores e innovadores, en cada época y lugar.  </a:t>
            </a:r>
            <a:endParaRPr lang="es-AR" sz="3600" dirty="0"/>
          </a:p>
        </p:txBody>
      </p:sp>
    </p:spTree>
    <p:extLst>
      <p:ext uri="{BB962C8B-B14F-4D97-AF65-F5344CB8AC3E}">
        <p14:creationId xmlns:p14="http://schemas.microsoft.com/office/powerpoint/2010/main" val="2265825788"/>
      </p:ext>
    </p:extLst>
  </p:cSld>
  <p:clrMapOvr>
    <a:masterClrMapping/>
  </p:clrMapOvr>
  <p:transition spd="slow" advClick="0" advTm="5000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13</TotalTime>
  <Words>55</Words>
  <Application>Microsoft Office PowerPoint</Application>
  <PresentationFormat>Presentación en pantalla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Civil</vt:lpstr>
      <vt:lpstr>La tecnología como Actividad Creativa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tecnología como Actividad Creativa</dc:title>
  <dc:creator>Alumno</dc:creator>
  <cp:lastModifiedBy>Alumno</cp:lastModifiedBy>
  <cp:revision>2</cp:revision>
  <dcterms:created xsi:type="dcterms:W3CDTF">2013-06-14T18:22:48Z</dcterms:created>
  <dcterms:modified xsi:type="dcterms:W3CDTF">2013-06-14T18:36:21Z</dcterms:modified>
</cp:coreProperties>
</file>